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2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50" r:id="rId5"/>
    <p:sldMasterId id="2147484151" r:id="rId6"/>
    <p:sldMasterId id="2147484152" r:id="rId7"/>
    <p:sldMasterId id="2147484153" r:id="rId8"/>
    <p:sldMasterId id="2147484154" r:id="rId9"/>
    <p:sldMasterId id="2147484155" r:id="rId10"/>
    <p:sldMasterId id="2147484156" r:id="rId11"/>
    <p:sldMasterId id="2147484157" r:id="rId12"/>
    <p:sldMasterId id="2147484158" r:id="rId13"/>
    <p:sldMasterId id="2147484159" r:id="rId14"/>
    <p:sldMasterId id="2147484160" r:id="rId15"/>
    <p:sldMasterId id="2147484161" r:id="rId16"/>
    <p:sldMasterId id="2147484162" r:id="rId17"/>
    <p:sldMasterId id="2147484163" r:id="rId18"/>
    <p:sldMasterId id="2147484164" r:id="rId19"/>
    <p:sldMasterId id="2147484165" r:id="rId20"/>
    <p:sldMasterId id="2147484166" r:id="rId21"/>
    <p:sldMasterId id="2147484167" r:id="rId22"/>
    <p:sldMasterId id="2147484168" r:id="rId23"/>
    <p:sldMasterId id="2147484169" r:id="rId24"/>
    <p:sldMasterId id="2147484170" r:id="rId25"/>
    <p:sldMasterId id="2147484171" r:id="rId26"/>
    <p:sldMasterId id="2147484172" r:id="rId27"/>
    <p:sldMasterId id="2147484173" r:id="rId28"/>
    <p:sldMasterId id="2147484174" r:id="rId29"/>
    <p:sldMasterId id="2147484175" r:id="rId30"/>
    <p:sldMasterId id="2147484176" r:id="rId31"/>
    <p:sldMasterId id="2147484177" r:id="rId32"/>
    <p:sldMasterId id="2147484178" r:id="rId33"/>
    <p:sldMasterId id="2147484179" r:id="rId34"/>
    <p:sldMasterId id="2147484180" r:id="rId35"/>
    <p:sldMasterId id="2147484181" r:id="rId36"/>
    <p:sldMasterId id="2147484182" r:id="rId37"/>
    <p:sldMasterId id="2147484183" r:id="rId38"/>
    <p:sldMasterId id="2147484184" r:id="rId39"/>
    <p:sldMasterId id="2147484185" r:id="rId40"/>
    <p:sldMasterId id="2147484186" r:id="rId41"/>
    <p:sldMasterId id="2147484187" r:id="rId42"/>
    <p:sldMasterId id="2147484188" r:id="rId43"/>
    <p:sldMasterId id="2147484189" r:id="rId44"/>
    <p:sldMasterId id="2147484190" r:id="rId45"/>
    <p:sldMasterId id="2147484191" r:id="rId46"/>
    <p:sldMasterId id="2147484192" r:id="rId47"/>
    <p:sldMasterId id="2147484193" r:id="rId48"/>
    <p:sldMasterId id="2147484194" r:id="rId49"/>
    <p:sldMasterId id="2147484195" r:id="rId50"/>
    <p:sldMasterId id="2147484196" r:id="rId51"/>
    <p:sldMasterId id="2147484197" r:id="rId52"/>
    <p:sldMasterId id="2147484198" r:id="rId53"/>
    <p:sldMasterId id="2147484199" r:id="rId54"/>
    <p:sldMasterId id="2147484200" r:id="rId55"/>
    <p:sldMasterId id="2147484201" r:id="rId56"/>
    <p:sldMasterId id="2147484202" r:id="rId57"/>
    <p:sldMasterId id="2147484203" r:id="rId58"/>
    <p:sldMasterId id="2147484204" r:id="rId59"/>
    <p:sldMasterId id="2147484205" r:id="rId60"/>
    <p:sldMasterId id="2147484206" r:id="rId61"/>
    <p:sldMasterId id="2147484207" r:id="rId62"/>
    <p:sldMasterId id="2147484208" r:id="rId63"/>
    <p:sldMasterId id="2147484209" r:id="rId64"/>
    <p:sldMasterId id="2147484210" r:id="rId65"/>
    <p:sldMasterId id="2147484211" r:id="rId66"/>
    <p:sldMasterId id="2147484212" r:id="rId67"/>
    <p:sldMasterId id="2147484213" r:id="rId68"/>
    <p:sldMasterId id="2147484214" r:id="rId69"/>
    <p:sldMasterId id="2147484215" r:id="rId70"/>
  </p:sldMasterIdLst>
  <p:notesMasterIdLst>
    <p:notesMasterId r:id="rId71"/>
  </p:notesMasterIdLst>
  <p:sldIdLst>
    <p:sldId id="276" r:id="rId92"/>
  </p:sldIdLst>
  <p:sldSz cy="5143500" cx="9144000"/>
  <p:notesSz cx="6858000" cy="9144000"/>
  <p:embeddedFontLst>
    <p:embeddedFont>
      <p:font typeface="Gruppo"/>
      <p:regular r:id="rId273"/>
    </p:embeddedFont>
    <p:embeddedFont>
      <p:font typeface="Quattrocento"/>
      <p:regular r:id="rId274"/>
      <p:bold r:id="rId275"/>
    </p:embeddedFont>
    <p:embeddedFont>
      <p:font typeface="Architects Daughter"/>
      <p:regular r:id="rId276"/>
    </p:embeddedFont>
    <p:embeddedFont>
      <p:font typeface="Inter"/>
      <p:regular r:id="rId277"/>
      <p:bold r:id="rId278"/>
      <p:italic r:id="rId279"/>
      <p:boldItalic r:id="rId280"/>
    </p:embeddedFont>
    <p:embeddedFont>
      <p:font typeface="Ubuntu Condensed"/>
      <p:regular r:id="rId281"/>
    </p:embeddedFont>
    <p:embeddedFont>
      <p:font typeface="Permanent Marker"/>
      <p:regular r:id="rId282"/>
    </p:embeddedFont>
    <p:embeddedFont>
      <p:font typeface="Shadows Into Light Two"/>
      <p:regular r:id="rId283"/>
    </p:embeddedFont>
    <p:embeddedFont>
      <p:font typeface="Poiret One"/>
      <p:regular r:id="rId284"/>
    </p:embeddedFont>
    <p:embeddedFont>
      <p:font typeface="Roboto"/>
      <p:regular r:id="rId285"/>
      <p:bold r:id="rId286"/>
      <p:italic r:id="rId287"/>
      <p:boldItalic r:id="rId288"/>
    </p:embeddedFont>
    <p:embeddedFont>
      <p:font typeface="Amatic SC"/>
      <p:regular r:id="rId289"/>
      <p:bold r:id="rId290"/>
    </p:embeddedFont>
    <p:embeddedFont>
      <p:font typeface="Overlock SC"/>
      <p:regular r:id="rId291"/>
    </p:embeddedFont>
    <p:embeddedFont>
      <p:font typeface="Cabin"/>
      <p:regular r:id="rId292"/>
      <p:bold r:id="rId293"/>
      <p:italic r:id="rId294"/>
      <p:boldItalic r:id="rId295"/>
    </p:embeddedFont>
    <p:embeddedFont>
      <p:font typeface="Bodoni"/>
      <p:regular r:id="rId296"/>
      <p:bold r:id="rId297"/>
      <p:italic r:id="rId298"/>
      <p:boldItalic r:id="rId299"/>
    </p:embeddedFont>
    <p:embeddedFont>
      <p:font typeface="Josefin Sans"/>
      <p:regular r:id="rId300"/>
      <p:bold r:id="rId301"/>
      <p:italic r:id="rId302"/>
      <p:boldItalic r:id="rId303"/>
    </p:embeddedFont>
    <p:embeddedFont>
      <p:font typeface="Arial Black"/>
      <p:regular r:id="rId304"/>
    </p:embeddedFont>
    <p:embeddedFont>
      <p:font typeface="Oswald"/>
      <p:regular r:id="rId305"/>
      <p:bold r:id="rId306"/>
    </p:embeddedFont>
    <p:embeddedFont>
      <p:font typeface="Questrial"/>
      <p:regular r:id="rId307"/>
    </p:embeddedFont>
    <p:embeddedFont>
      <p:font typeface="Nunito"/>
      <p:regular r:id="rId308"/>
      <p:bold r:id="rId309"/>
      <p:italic r:id="rId310"/>
      <p:boldItalic r:id="rId311"/>
    </p:embeddedFont>
    <p:embeddedFont>
      <p:font typeface="Book Antiqua"/>
      <p:regular r:id="rId312"/>
      <p:bold r:id="rId313"/>
      <p:italic r:id="rId314"/>
      <p:boldItalic r:id="rId315"/>
    </p:embeddedFont>
    <p:embeddedFont>
      <p:font typeface="Century Gothic"/>
      <p:regular r:id="rId316"/>
      <p:bold r:id="rId317"/>
      <p:italic r:id="rId318"/>
      <p:boldItalic r:id="rId319"/>
    </p:embeddedFont>
    <p:embeddedFont>
      <p:font typeface="Inter Black"/>
      <p:bold r:id="rId320"/>
      <p:boldItalic r:id="rId321"/>
    </p:embeddedFont>
    <p:embeddedFont>
      <p:font typeface="Economica"/>
      <p:regular r:id="rId322"/>
      <p:bold r:id="rId323"/>
      <p:italic r:id="rId324"/>
      <p:boldItalic r:id="rId325"/>
    </p:embeddedFont>
    <p:embeddedFont>
      <p:font typeface="Lobster"/>
      <p:regular r:id="rId326"/>
    </p:embeddedFont>
    <p:embeddedFont>
      <p:font typeface="Source Code Pro"/>
      <p:regular r:id="rId327"/>
      <p:bold r:id="rId328"/>
      <p:italic r:id="rId329"/>
      <p:boldItalic r:id="rId330"/>
    </p:embeddedFont>
    <p:embeddedFont>
      <p:font typeface="Tahoma"/>
      <p:regular r:id="rId331"/>
      <p:bold r:id="rId332"/>
    </p:embeddedFont>
    <p:embeddedFont>
      <p:font typeface="Coming Soon"/>
      <p:regular r:id="rId333"/>
    </p:embeddedFont>
    <p:embeddedFont>
      <p:font typeface="Quattrocento Sans"/>
      <p:regular r:id="rId334"/>
      <p:bold r:id="rId335"/>
      <p:italic r:id="rId336"/>
      <p:boldItalic r:id="rId337"/>
    </p:embeddedFont>
    <p:embeddedFont>
      <p:font typeface="Gill Sans"/>
      <p:regular r:id="rId338"/>
      <p:bold r:id="rId339"/>
    </p:embeddedFont>
    <p:embeddedFont>
      <p:font typeface="Open Sans"/>
      <p:regular r:id="rId340"/>
      <p:bold r:id="rId341"/>
      <p:italic r:id="rId342"/>
      <p:boldItalic r:id="rId3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1E7BF8-ECA9-4893-943E-1DDCB26D276B}">
  <a:tblStyle styleId="{C81E7BF8-ECA9-4893-943E-1DDCB26D276B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/>
      <a:tcStyle>
        <a:fill>
          <a:solidFill>
            <a:srgbClr val="CED2E2"/>
          </a:solidFill>
        </a:fill>
      </a:tcStyle>
    </a:band1H>
    <a:band2H>
      <a:tcTxStyle/>
    </a:band2H>
    <a:band1V>
      <a:tcTxStyle/>
      <a:tcStyle>
        <a:fill>
          <a:solidFill>
            <a:srgbClr val="CED2E2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487D5E89-FD54-49CB-B848-0F3F45BABCDB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85ED1E4-E521-4706-8CE4-1E4EBBCA7482}" styleName="Table_2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4E134B7-6478-4CBB-A7E1-44BAFAA54156}" styleName="Table_3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C86D93A-AAEF-427B-B9F5-8A2059403958}" styleName="Table_4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slideMaster" Target="slideMasters/slideMaster66.xml"/><Relationship Id="rId71" Type="http://schemas.openxmlformats.org/officeDocument/2006/relationships/notesMaster" Target="notesMasters/notesMaster1.xml"/><Relationship Id="rId92" Type="http://schemas.openxmlformats.org/officeDocument/2006/relationships/slide" Target="slides/slide21.xml"/><Relationship Id="rId273" Type="http://schemas.openxmlformats.org/officeDocument/2006/relationships/font" Target="fonts/Gruppo-regular.fntdata"/><Relationship Id="rId274" Type="http://schemas.openxmlformats.org/officeDocument/2006/relationships/font" Target="fonts/Quattrocento-regular.fntdata"/><Relationship Id="rId275" Type="http://schemas.openxmlformats.org/officeDocument/2006/relationships/font" Target="fonts/Quattrocento-bold.fntdata"/><Relationship Id="rId276" Type="http://schemas.openxmlformats.org/officeDocument/2006/relationships/font" Target="fonts/ArchitectsDaughter-regular.fntdata"/><Relationship Id="rId277" Type="http://schemas.openxmlformats.org/officeDocument/2006/relationships/font" Target="fonts/Inter-regular.fntdata"/><Relationship Id="rId278" Type="http://schemas.openxmlformats.org/officeDocument/2006/relationships/font" Target="fonts/Inter-bold.fntdata"/><Relationship Id="rId279" Type="http://schemas.openxmlformats.org/officeDocument/2006/relationships/font" Target="fonts/Inter-italic.fntdata"/><Relationship Id="rId280" Type="http://schemas.openxmlformats.org/officeDocument/2006/relationships/font" Target="fonts/Inter-boldItalic.fntdata"/><Relationship Id="rId281" Type="http://schemas.openxmlformats.org/officeDocument/2006/relationships/font" Target="fonts/UbuntuCondensed-regular.fntdata"/><Relationship Id="rId282" Type="http://schemas.openxmlformats.org/officeDocument/2006/relationships/font" Target="fonts/PermanentMarker-regular.fntdata"/><Relationship Id="rId283" Type="http://schemas.openxmlformats.org/officeDocument/2006/relationships/font" Target="fonts/ShadowsIntoLightTwo-regular.fntdata"/><Relationship Id="rId284" Type="http://schemas.openxmlformats.org/officeDocument/2006/relationships/font" Target="fonts/PoiretOne-regular.fntdata"/><Relationship Id="rId285" Type="http://schemas.openxmlformats.org/officeDocument/2006/relationships/font" Target="fonts/Roboto-regular.fntdata"/><Relationship Id="rId286" Type="http://schemas.openxmlformats.org/officeDocument/2006/relationships/font" Target="fonts/Roboto-bold.fntdata"/><Relationship Id="rId287" Type="http://schemas.openxmlformats.org/officeDocument/2006/relationships/font" Target="fonts/Roboto-italic.fntdata"/><Relationship Id="rId288" Type="http://schemas.openxmlformats.org/officeDocument/2006/relationships/font" Target="fonts/Roboto-boldItalic.fntdata"/><Relationship Id="rId289" Type="http://schemas.openxmlformats.org/officeDocument/2006/relationships/font" Target="fonts/AmaticSC-regular.fntdata"/><Relationship Id="rId290" Type="http://schemas.openxmlformats.org/officeDocument/2006/relationships/font" Target="fonts/AmaticSC-bold.fntdata"/><Relationship Id="rId291" Type="http://schemas.openxmlformats.org/officeDocument/2006/relationships/font" Target="fonts/OverlockSC-regular.fntdata"/><Relationship Id="rId292" Type="http://schemas.openxmlformats.org/officeDocument/2006/relationships/font" Target="fonts/Cabin-regular.fntdata"/><Relationship Id="rId293" Type="http://schemas.openxmlformats.org/officeDocument/2006/relationships/font" Target="fonts/Cabin-bold.fntdata"/><Relationship Id="rId294" Type="http://schemas.openxmlformats.org/officeDocument/2006/relationships/font" Target="fonts/Cabin-italic.fntdata"/><Relationship Id="rId295" Type="http://schemas.openxmlformats.org/officeDocument/2006/relationships/font" Target="fonts/Cabin-boldItalic.fntdata"/><Relationship Id="rId296" Type="http://schemas.openxmlformats.org/officeDocument/2006/relationships/font" Target="fonts/Bodoni-regular.fntdata"/><Relationship Id="rId297" Type="http://schemas.openxmlformats.org/officeDocument/2006/relationships/font" Target="fonts/Bodoni-bold.fntdata"/><Relationship Id="rId298" Type="http://schemas.openxmlformats.org/officeDocument/2006/relationships/font" Target="fonts/Bodoni-italic.fntdata"/><Relationship Id="rId299" Type="http://schemas.openxmlformats.org/officeDocument/2006/relationships/font" Target="fonts/Bodoni-boldItalic.fntdata"/><Relationship Id="rId300" Type="http://schemas.openxmlformats.org/officeDocument/2006/relationships/font" Target="fonts/JosefinSans-regular.fntdata"/><Relationship Id="rId301" Type="http://schemas.openxmlformats.org/officeDocument/2006/relationships/font" Target="fonts/JosefinSans-bold.fntdata"/><Relationship Id="rId302" Type="http://schemas.openxmlformats.org/officeDocument/2006/relationships/font" Target="fonts/JosefinSans-italic.fntdata"/><Relationship Id="rId303" Type="http://schemas.openxmlformats.org/officeDocument/2006/relationships/font" Target="fonts/JosefinSans-boldItalic.fntdata"/><Relationship Id="rId304" Type="http://schemas.openxmlformats.org/officeDocument/2006/relationships/font" Target="fonts/ArialBlack-regular.fntdata"/><Relationship Id="rId305" Type="http://schemas.openxmlformats.org/officeDocument/2006/relationships/font" Target="fonts/Oswald-regular.fntdata"/><Relationship Id="rId306" Type="http://schemas.openxmlformats.org/officeDocument/2006/relationships/font" Target="fonts/Oswald-bold.fntdata"/><Relationship Id="rId307" Type="http://schemas.openxmlformats.org/officeDocument/2006/relationships/font" Target="fonts/Questrial-regular.fntdata"/><Relationship Id="rId308" Type="http://schemas.openxmlformats.org/officeDocument/2006/relationships/font" Target="fonts/Nunito-regular.fntdata"/><Relationship Id="rId309" Type="http://schemas.openxmlformats.org/officeDocument/2006/relationships/font" Target="fonts/Nunito-bold.fntdata"/><Relationship Id="rId310" Type="http://schemas.openxmlformats.org/officeDocument/2006/relationships/font" Target="fonts/Nunito-italic.fntdata"/><Relationship Id="rId311" Type="http://schemas.openxmlformats.org/officeDocument/2006/relationships/font" Target="fonts/Nunito-boldItalic.fntdata"/><Relationship Id="rId312" Type="http://schemas.openxmlformats.org/officeDocument/2006/relationships/font" Target="fonts/BookAntiqua-regular.fntdata"/><Relationship Id="rId313" Type="http://schemas.openxmlformats.org/officeDocument/2006/relationships/font" Target="fonts/BookAntiqua-bold.fntdata"/><Relationship Id="rId314" Type="http://schemas.openxmlformats.org/officeDocument/2006/relationships/font" Target="fonts/BookAntiqua-italic.fntdata"/><Relationship Id="rId315" Type="http://schemas.openxmlformats.org/officeDocument/2006/relationships/font" Target="fonts/BookAntiqua-boldItalic.fntdata"/><Relationship Id="rId316" Type="http://schemas.openxmlformats.org/officeDocument/2006/relationships/font" Target="fonts/CenturyGothic-regular.fntdata"/><Relationship Id="rId317" Type="http://schemas.openxmlformats.org/officeDocument/2006/relationships/font" Target="fonts/CenturyGothic-bold.fntdata"/><Relationship Id="rId318" Type="http://schemas.openxmlformats.org/officeDocument/2006/relationships/font" Target="fonts/CenturyGothic-italic.fntdata"/><Relationship Id="rId319" Type="http://schemas.openxmlformats.org/officeDocument/2006/relationships/font" Target="fonts/CenturyGothic-boldItalic.fntdata"/><Relationship Id="rId320" Type="http://schemas.openxmlformats.org/officeDocument/2006/relationships/font" Target="fonts/InterBlack-bold.fntdata"/><Relationship Id="rId321" Type="http://schemas.openxmlformats.org/officeDocument/2006/relationships/font" Target="fonts/InterBlack-boldItalic.fntdata"/><Relationship Id="rId322" Type="http://schemas.openxmlformats.org/officeDocument/2006/relationships/font" Target="fonts/Economica-regular.fntdata"/><Relationship Id="rId323" Type="http://schemas.openxmlformats.org/officeDocument/2006/relationships/font" Target="fonts/Economica-bold.fntdata"/><Relationship Id="rId324" Type="http://schemas.openxmlformats.org/officeDocument/2006/relationships/font" Target="fonts/Economica-italic.fntdata"/><Relationship Id="rId325" Type="http://schemas.openxmlformats.org/officeDocument/2006/relationships/font" Target="fonts/Economica-boldItalic.fntdata"/><Relationship Id="rId326" Type="http://schemas.openxmlformats.org/officeDocument/2006/relationships/font" Target="fonts/Lobster-regular.fntdata"/><Relationship Id="rId327" Type="http://schemas.openxmlformats.org/officeDocument/2006/relationships/font" Target="fonts/SourceCodePro-regular.fntdata"/><Relationship Id="rId328" Type="http://schemas.openxmlformats.org/officeDocument/2006/relationships/font" Target="fonts/SourceCodePro-bold.fntdata"/><Relationship Id="rId329" Type="http://schemas.openxmlformats.org/officeDocument/2006/relationships/font" Target="fonts/SourceCodePro-italic.fntdata"/><Relationship Id="rId330" Type="http://schemas.openxmlformats.org/officeDocument/2006/relationships/font" Target="fonts/SourceCodePro-boldItalic.fntdata"/><Relationship Id="rId331" Type="http://schemas.openxmlformats.org/officeDocument/2006/relationships/font" Target="fonts/Tahoma-regular.fntdata"/><Relationship Id="rId332" Type="http://schemas.openxmlformats.org/officeDocument/2006/relationships/font" Target="fonts/Tahoma-bold.fntdata"/><Relationship Id="rId333" Type="http://schemas.openxmlformats.org/officeDocument/2006/relationships/font" Target="fonts/ComingSoon-regular.fntdata"/><Relationship Id="rId334" Type="http://schemas.openxmlformats.org/officeDocument/2006/relationships/font" Target="fonts/QuattrocentoSans-regular.fntdata"/><Relationship Id="rId335" Type="http://schemas.openxmlformats.org/officeDocument/2006/relationships/font" Target="fonts/QuattrocentoSans-bold.fntdata"/><Relationship Id="rId336" Type="http://schemas.openxmlformats.org/officeDocument/2006/relationships/font" Target="fonts/QuattrocentoSans-italic.fntdata"/><Relationship Id="rId337" Type="http://schemas.openxmlformats.org/officeDocument/2006/relationships/font" Target="fonts/QuattrocentoSans-boldItalic.fntdata"/><Relationship Id="rId338" Type="http://schemas.openxmlformats.org/officeDocument/2006/relationships/font" Target="fonts/GillSans-regular.fntdata"/><Relationship Id="rId339" Type="http://schemas.openxmlformats.org/officeDocument/2006/relationships/font" Target="fonts/GillSans-bold.fntdata"/><Relationship Id="rId340" Type="http://schemas.openxmlformats.org/officeDocument/2006/relationships/font" Target="fonts/OpenSans-regular.fntdata"/><Relationship Id="rId341" Type="http://schemas.openxmlformats.org/officeDocument/2006/relationships/font" Target="fonts/OpenSans-bold.fntdata"/><Relationship Id="rId342" Type="http://schemas.openxmlformats.org/officeDocument/2006/relationships/font" Target="fonts/OpenSans-italic.fntdata"/><Relationship Id="rId343" Type="http://schemas.openxmlformats.org/officeDocument/2006/relationships/font" Target="fonts/OpenSans-boldItalic.fntdata"/></Relationships>
</file>

<file path=ppt/media/image1.png>
</file>

<file path=ppt/media/image10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0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jpg>
</file>

<file path=ppt/media/image279.png>
</file>

<file path=ppt/media/image28.png>
</file>

<file path=ppt/media/image29.jpg>
</file>

<file path=ppt/media/image3.png>
</file>

<file path=ppt/media/image31.jpg>
</file>

<file path=ppt/media/image32.jpg>
</file>

<file path=ppt/media/image33.jpg>
</file>

<file path=ppt/media/image34.png>
</file>

<file path=ppt/media/image35.png>
</file>

<file path=ppt/media/image36.jpg>
</file>

<file path=ppt/media/image37.jpg>
</file>

<file path=ppt/media/image38.png>
</file>

<file path=ppt/media/image39.png>
</file>

<file path=ppt/media/image4.jpg>
</file>

<file path=ppt/media/image42.jpg>
</file>

<file path=ppt/media/image5.png>
</file>

<file path=ppt/media/image55.png>
</file>

<file path=ppt/media/image6.png>
</file>

<file path=ppt/media/image63.jp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2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6" name="Shape 3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7" name="Google Shape;3777;g331d9e12a3b_0_1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9950" lIns="49950" spcFirstLastPara="1" rIns="49950" wrap="square" tIns="49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8" name="Google Shape;3778;g331d9e12a3b_0_17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Relationship Id="rId2" Type="http://schemas.openxmlformats.org/officeDocument/2006/relationships/image" Target="../media/image12.png"/><Relationship Id="rId3" Type="http://schemas.openxmlformats.org/officeDocument/2006/relationships/image" Target="../media/image17.png"/><Relationship Id="rId4" Type="http://schemas.openxmlformats.org/officeDocument/2006/relationships/image" Target="../media/image34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Relationship Id="rId7" Type="http://schemas.openxmlformats.org/officeDocument/2006/relationships/image" Target="../media/image15.png"/><Relationship Id="rId8" Type="http://schemas.openxmlformats.org/officeDocument/2006/relationships/image" Target="../media/image14.png"/><Relationship Id="rId9" Type="http://schemas.openxmlformats.org/officeDocument/2006/relationships/image" Target="../media/image25.png"/><Relationship Id="rId10" Type="http://schemas.openxmlformats.org/officeDocument/2006/relationships/image" Target="../media/image16.png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Relationship Id="rId3" Type="http://schemas.openxmlformats.org/officeDocument/2006/relationships/image" Target="../media/image9.png"/><Relationship Id="rId4" Type="http://schemas.openxmlformats.org/officeDocument/2006/relationships/image" Target="../media/image279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27.jpg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2.jpg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9.png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Relationship Id="rId2" Type="http://schemas.openxmlformats.org/officeDocument/2006/relationships/image" Target="../media/image37.jpg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Relationship Id="rId2" Type="http://schemas.openxmlformats.org/officeDocument/2006/relationships/image" Target="../media/image63.jpg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Relationship Id="rId2" Type="http://schemas.openxmlformats.org/officeDocument/2006/relationships/image" Target="../media/image42.jpg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00.png"/><Relationship Id="rId3" Type="http://schemas.openxmlformats.org/officeDocument/2006/relationships/image" Target="../media/image3.png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4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13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8" name="Google Shape;678;p113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79" name="Google Shape;679;p1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1" name="Google Shape;681;p1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4" name="Google Shape;684;p11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5" name="Google Shape;685;p1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7" name="Google Shape;687;p1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15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0" name="Google Shape;690;p1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1" name="Google Shape;691;p1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7" name="Google Shape;697;p1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17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2" name="Google Shape;702;p117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703" name="Google Shape;703;p117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04" name="Google Shape;704;p1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1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1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8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9" name="Google Shape;709;p118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10" name="Google Shape;710;p118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1" name="Google Shape;711;p1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2" name="Google Shape;712;p1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3" name="Google Shape;713;p1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1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6" name="Google Shape;716;p1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7" name="Google Shape;717;p1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" name="Google Shape;720;p1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1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2" name="Google Shape;722;p1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5" name="Google Shape;725;p121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6" name="Google Shape;726;p12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7" name="Google Shape;727;p121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8" name="Google Shape;728;p12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9" name="Google Shape;729;p1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1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1" name="Google Shape;731;p1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4" name="Google Shape;734;p122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5" name="Google Shape;735;p122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6" name="Google Shape;736;p1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1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8" name="Google Shape;738;p1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23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1" name="Google Shape;741;p123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42" name="Google Shape;742;p1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3" name="Google Shape;743;p1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4" name="Google Shape;744;p1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25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4" name="Google Shape;754;p125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5" name="Google Shape;755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6" name="Google Shape;756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7" name="Google Shape;757;p12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1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0" name="Google Shape;760;p1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1" name="Google Shape;761;p1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2" name="Google Shape;762;p1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3" name="Google Shape;763;p1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4" name="Google Shape;764;p1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5" name="Google Shape;765;p12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6" name="Google Shape;766;p12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12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p12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9" name="Google Shape;769;p12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0" name="Google Shape;770;p12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1" name="Google Shape;771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2" name="Google Shape;772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3" name="Google Shape;773;p12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6" name="Google Shape;776;p12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7" name="Google Shape;777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8" name="Google Shape;778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9" name="Google Shape;779;p12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28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2" name="Google Shape;782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3" name="Google Shape;783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4" name="Google Shape;784;p12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7" name="Google Shape;787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8" name="Google Shape;788;p12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7" name="Google Shape;797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8" name="Google Shape;798;p13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32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1" name="Google Shape;801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2" name="Google Shape;802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13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13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" name="Google Shape;806;p133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7" name="Google Shape;807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8" name="Google Shape;808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9" name="Google Shape;809;p13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34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2" name="Google Shape;812;p134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134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135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" name="Google Shape;818;p135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135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0" name="Google Shape;820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1" name="Google Shape;821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2" name="Google Shape;822;p135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3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1" name="Google Shape;831;p137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2" name="Google Shape;832;p1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3" name="Google Shape;833;p1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4" name="Google Shape;834;p13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138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7" name="Google Shape;837;p13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8" name="Google Shape;838;p1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39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3" name="Google Shape;843;p139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4" name="Google Shape;844;p139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5" name="Google Shape;845;p1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6" name="Google Shape;846;p1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7" name="Google Shape;847;p13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40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0" name="Google Shape;850;p1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1" name="Google Shape;851;p1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2" name="Google Shape;852;p14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4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14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4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5" name="Google Shape;875;p1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6" name="Google Shape;876;p1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7" name="Google Shape;877;p14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144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0" name="Google Shape;880;p144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1" name="Google Shape;881;p144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2" name="Google Shape;882;p144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3" name="Google Shape;883;p144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4" name="Google Shape;884;p144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5" name="Google Shape;885;p144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6" name="Google Shape;886;p144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7" name="Google Shape;887;p144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8" name="Google Shape;888;p144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9" name="Google Shape;889;p14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0" name="Google Shape;890;p144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1" name="Google Shape;891;p1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2" name="Google Shape;892;p1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3" name="Google Shape;893;p14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45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6" name="Google Shape;896;p145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7" name="Google Shape;897;p145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8" name="Google Shape;898;p145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9" name="Google Shape;899;p145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0" name="Google Shape;900;p145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1" name="Google Shape;901;p145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2" name="Google Shape;902;p145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3" name="Google Shape;903;p145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4" name="Google Shape;904;p145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5" name="Google Shape;905;p1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6" name="Google Shape;906;p1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7" name="Google Shape;907;p14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6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0" name="Google Shape;910;p14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1" name="Google Shape;911;p14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2" name="Google Shape;912;p1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3" name="Google Shape;913;p1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4" name="Google Shape;914;p14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7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7" name="Google Shape;917;p1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8" name="Google Shape;918;p1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9" name="Google Shape;919;p14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4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8" name="Google Shape;928;p14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9" name="Google Shape;929;p14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0" name="Google Shape;930;p1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1" name="Google Shape;931;p14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4" name="Google Shape;934;p15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5" name="Google Shape;935;p15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6" name="Google Shape;936;p1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7" name="Google Shape;937;p15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0" name="Google Shape;940;p15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1" name="Google Shape;941;p15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2" name="Google Shape;942;p15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3" name="Google Shape;943;p1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4" name="Google Shape;944;p15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5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7" name="Google Shape;947;p15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8" name="Google Shape;948;p15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9" name="Google Shape;949;p1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0" name="Google Shape;950;p15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3" name="Google Shape;953;p153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4" name="Google Shape;954;p15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5" name="Google Shape;955;p1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6" name="Google Shape;956;p15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15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9" name="Google Shape;959;p15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0" name="Google Shape;960;p15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1" name="Google Shape;961;p15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2" name="Google Shape;962;p1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3" name="Google Shape;963;p15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155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6" name="Google Shape;966;p155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7" name="Google Shape;967;p155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8" name="Google Shape;968;p15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9" name="Google Shape;969;p15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0" name="Google Shape;970;p15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5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3" name="Google Shape;973;p15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4" name="Google Shape;974;p15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5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7" name="Google Shape;977;p15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8" name="Google Shape;978;p15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9" name="Google Shape;979;p15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15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2" name="Google Shape;982;p158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3" name="Google Shape;983;p158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4" name="Google Shape;984;p158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5" name="Google Shape;985;p158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6" name="Google Shape;986;p1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7" name="Google Shape;987;p1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8" name="Google Shape;988;p1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1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1" name="Google Shape;991;p15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2" name="Google Shape;992;p15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3" name="Google Shape;993;p1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4" name="Google Shape;994;p1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5" name="Google Shape;995;p1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160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8" name="Google Shape;998;p160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9" name="Google Shape;999;p16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0" name="Google Shape;1000;p1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6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162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3" name="Google Shape;1013;p162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63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6" name="Google Shape;1016;p163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7" name="Google Shape;1017;p163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16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165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2" name="Google Shape;1022;p165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167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034" name="Google Shape;1034;p167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35" name="Google Shape;1035;p167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167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167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167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167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167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167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167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167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167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167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67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167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167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167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167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167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167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167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167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167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167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167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167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167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167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167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16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5" name="Google Shape;1065;p168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066" name="Google Shape;1066;p168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168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168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168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6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3" name="Google Shape;1073;p169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4" name="Google Shape;1074;p169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5" name="Google Shape;1075;p16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16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16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16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0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17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17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17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17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17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17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17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71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093" name="Google Shape;1093;p171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171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171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171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17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7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17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17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1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17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3" name="Google Shape;1263;p17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4" name="Google Shape;1264;p17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5" name="Google Shape;1265;p17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6" name="Google Shape;1266;p17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7" name="Google Shape;1267;p1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8" name="Google Shape;1268;p17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17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1" name="Google Shape;1271;p17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2" name="Google Shape;1272;p17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3" name="Google Shape;1273;p17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4" name="Google Shape;1274;p1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5" name="Google Shape;1275;p17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17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8" name="Google Shape;1278;p17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9" name="Google Shape;1279;p17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0" name="Google Shape;1280;p1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1" name="Google Shape;1281;p17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17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4" name="Google Shape;1284;p17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85" name="Google Shape;1285;p17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6" name="Google Shape;1286;p17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7" name="Google Shape;1287;p17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17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0" name="Google Shape;1290;p17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91" name="Google Shape;1291;p17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2" name="Google Shape;1292;p17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3" name="Google Shape;1293;p17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4" name="Google Shape;1294;p17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17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7" name="Google Shape;1297;p17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298" name="Google Shape;1298;p17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9" name="Google Shape;1299;p17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0" name="Google Shape;1300;p17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1" name="Google Shape;1301;p17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18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4" name="Google Shape;1304;p18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5" name="Google Shape;1305;p18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8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8" name="Google Shape;1308;p18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9" name="Google Shape;1309;p18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0" name="Google Shape;1310;p18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18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3" name="Google Shape;1313;p18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4" name="Google Shape;1314;p18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5" name="Google Shape;1315;p18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6" name="Google Shape;1316;p18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7" name="Google Shape;1317;p18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8" name="Google Shape;1318;p18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9" name="Google Shape;1319;p18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8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2" name="Google Shape;1322;p18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3" name="Google Shape;1323;p18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4" name="Google Shape;1324;p18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5" name="Google Shape;1325;p18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6" name="Google Shape;1326;p18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18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9" name="Google Shape;1329;p18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30" name="Google Shape;1330;p18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1" name="Google Shape;1331;p18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2" name="Google Shape;1332;p18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18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5" name="Google Shape;1335;p185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36" name="Google Shape;1336;p18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7" name="Google Shape;1337;p18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8" name="Google Shape;1338;p18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18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18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386" name="Google Shape;1386;p18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387" name="Google Shape;1387;p18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88" name="Google Shape;1388;p18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1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188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188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3" name="Google Shape;1393;p188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94" name="Google Shape;1394;p188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95" name="Google Shape;1395;p188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396" name="Google Shape;1396;p18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189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189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0" name="Google Shape;1400;p189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1" name="Google Shape;1401;p189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2" name="Google Shape;1402;p189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03" name="Google Shape;1403;p189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4" name="Google Shape;1404;p18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190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190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8" name="Google Shape;1408;p190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9" name="Google Shape;1409;p190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10" name="Google Shape;1410;p19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191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3" name="Google Shape;1413;p191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14" name="Google Shape;1414;p191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415" name="Google Shape;1415;p19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6" name="Google Shape;9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98" name="Google Shape;98;p20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9" name="Google Shape;9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19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4" name="Google Shape;1474;p194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475" name="Google Shape;1475;p194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194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7" name="Google Shape;1477;p194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8" name="Google Shape;1478;p194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0" name="Google Shape;1480;p195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1" name="Google Shape;1481;p195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195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3" name="Google Shape;1483;p195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84" name="Google Shape;1484;p195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196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487" name="Google Shape;1487;p196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488" name="Google Shape;1488;p19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9" name="Google Shape;1489;p19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9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1" name="Google Shape;1491;p19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3" name="Google Shape;1493;p197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94" name="Google Shape;1494;p197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97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6" name="Google Shape;1496;p197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198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198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198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201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5" name="Google Shape;1525;p201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203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34" name="Google Shape;1534;p203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5" name="Google Shape;1535;p20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6" name="Google Shape;1536;p20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7" name="Google Shape;1537;p20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538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20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0" name="Google Shape;1540;p20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1" name="Google Shape;1541;p20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20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44" name="Google Shape;1544;p20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5" name="Google Shape;1545;p20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6" name="Google Shape;1546;p20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7" name="Google Shape;1547;p20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20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0" name="Google Shape;1550;p206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1" name="Google Shape;1551;p20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2" name="Google Shape;1552;p20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3" name="Google Shape;1553;p20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20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6" name="Google Shape;1556;p20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7" name="Google Shape;1557;p20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8" name="Google Shape;1558;p20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9" name="Google Shape;1559;p20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0" name="Google Shape;1560;p20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20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63" name="Google Shape;1563;p208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4" name="Google Shape;1564;p208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5" name="Google Shape;1565;p20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6" name="Google Shape;1566;p208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7" name="Google Shape;1567;p20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8" name="Google Shape;1568;p20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9" name="Google Shape;1569;p20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20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2" name="Google Shape;1572;p20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3" name="Google Shape;1573;p20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4" name="Google Shape;1574;p20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10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7" name="Google Shape;1577;p210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8" name="Google Shape;1578;p210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9" name="Google Shape;1579;p2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0" name="Google Shape;1580;p2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1" name="Google Shape;1581;p2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21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84" name="Google Shape;1584;p211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5" name="Google Shape;1585;p211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6" name="Google Shape;1586;p2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7" name="Google Shape;1587;p2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8" name="Google Shape;1588;p2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21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1" name="Google Shape;1591;p212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2" name="Google Shape;1592;p2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3" name="Google Shape;1593;p2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4" name="Google Shape;1594;p2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213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7" name="Google Shape;1597;p213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8" name="Google Shape;1598;p2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9" name="Google Shape;1599;p2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0" name="Google Shape;1600;p2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21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9" name="Google Shape;1609;p215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0" name="Google Shape;1610;p215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21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3" name="Google Shape;1613;p216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4" name="Google Shape;1614;p216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217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7" name="Google Shape;1617;p217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21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0" name="Google Shape;1620;p218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21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3" name="Google Shape;1623;p219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219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220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7" name="Google Shape;1627;p220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628" name="Google Shape;1628;p220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222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223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34" name="Google Shape;1634;p223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5" name="Google Shape;1635;p223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36" name="Google Shape;1636;p223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7" name="Google Shape;1637;p223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22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0" name="Google Shape;1640;p224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41" name="Google Shape;1641;p224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225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4" name="Google Shape;1644;p225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22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7" name="Google Shape;1647;p22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228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4" name="Google Shape;1654;p228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5" name="Google Shape;1655;p228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22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8" name="Google Shape;1658;p22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9" name="Google Shape;1659;p22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231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3" name="Google Shape;1673;p231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45720" algn="r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4" name="Google Shape;1674;p2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5" name="Google Shape;1675;p23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6" name="Google Shape;1676;p23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3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3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0" name="Google Shape;1680;p23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1" name="Google Shape;1681;p23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2" name="Google Shape;1682;p23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233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5" name="Google Shape;1685;p233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86" name="Google Shape;1686;p23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7" name="Google Shape;1687;p23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8" name="Google Shape;1688;p23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234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1" name="Google Shape;1691;p234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2" name="Google Shape;1692;p234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3" name="Google Shape;1693;p23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4" name="Google Shape;1694;p23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5" name="Google Shape;1695;p23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35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35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9" name="Google Shape;1699;p235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0" name="Google Shape;1700;p235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1" name="Google Shape;1701;p235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2" name="Google Shape;1702;p23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3" name="Google Shape;1703;p23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4" name="Google Shape;1704;p23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236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7" name="Google Shape;1707;p2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8" name="Google Shape;1708;p23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9" name="Google Shape;1709;p23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2" name="Google Shape;1712;p23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3" name="Google Shape;1713;p23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38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38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7" name="Google Shape;1717;p238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8" name="Google Shape;1718;p2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9" name="Google Shape;1719;p23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0" name="Google Shape;1720;p23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p239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239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4" name="Google Shape;1724;p239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5" name="Google Shape;1725;p239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26" name="Google Shape;1726;p2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7" name="Google Shape;1727;p23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8" name="Google Shape;1728;p239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29" name="Google Shape;1729;p239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195D75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0" name="Google Shape;1730;p239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" name="Google Shape;1731;p239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24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40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35" name="Google Shape;1735;p2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6" name="Google Shape;1736;p24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7" name="Google Shape;1737;p24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241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41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41" name="Google Shape;1741;p2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2" name="Google Shape;1742;p24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3" name="Google Shape;1743;p24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p243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2" name="Google Shape;1752;p243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3" name="Google Shape;1753;p2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4" name="Google Shape;1754;p2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5" name="Google Shape;1755;p2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6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24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8" name="Google Shape;1758;p244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59" name="Google Shape;1759;p2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0" name="Google Shape;1760;p2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1" name="Google Shape;1761;p2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p24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64" name="Google Shape;1764;p2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5" name="Google Shape;1765;p2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6" name="Google Shape;1766;p2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7" name="Google Shape;1767;p245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8" name="Google Shape;1768;p245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2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1" name="Google Shape;1771;p2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2" name="Google Shape;1772;p2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3" name="Google Shape;1773;p246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4" name="Google Shape;1774;p246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247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7" name="Google Shape;1777;p247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8" name="Google Shape;1778;p2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9" name="Google Shape;1779;p2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0" name="Google Shape;1780;p2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1" name="Google Shape;1781;p247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24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84" name="Google Shape;1784;p24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5" name="Google Shape;1785;p2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6" name="Google Shape;1786;p2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7" name="Google Shape;1787;p2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8" name="Google Shape;1788;p24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9" name="Google Shape;1789;p248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34" name="Google Shape;134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249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2" name="Google Shape;1792;p249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3" name="Google Shape;1793;p2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4" name="Google Shape;1794;p2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5" name="Google Shape;1795;p2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6" name="Google Shape;1796;p249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7" name="Google Shape;1797;p249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8" name="Google Shape;1798;p249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250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01" name="Google Shape;1801;p250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2" name="Google Shape;1802;p2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3" name="Google Shape;1803;p2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4" name="Google Shape;1804;p2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5" name="Google Shape;1805;p250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6" name="Google Shape;1806;p250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7" name="Google Shape;1807;p250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1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0" name="Google Shape;1810;p2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1" name="Google Shape;1811;p2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2" name="Google Shape;1812;p2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3" name="Google Shape;1813;p251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252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6" name="Google Shape;1816;p252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17" name="Google Shape;1817;p2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8" name="Google Shape;1818;p2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9" name="Google Shape;1819;p2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0" name="Google Shape;1820;p252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253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23" name="Google Shape;1823;p253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24" name="Google Shape;1824;p2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5" name="Google Shape;1825;p25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6" name="Google Shape;1826;p2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7" name="Google Shape;1827;p253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5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0" name="Google Shape;1830;p254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1" name="Google Shape;1831;p25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2" name="Google Shape;1832;p25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3" name="Google Shape;1833;p25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4" name="Google Shape;1834;p254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5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7" name="Google Shape;1837;p255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8" name="Google Shape;1838;p25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9" name="Google Shape;1839;p25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0" name="Google Shape;1840;p25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25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3" name="Google Shape;1843;p256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4" name="Google Shape;1844;p256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5" name="Google Shape;1845;p25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6" name="Google Shape;1846;p25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7" name="Google Shape;1847;p25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8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257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0" name="Google Shape;1850;p25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1851" name="Google Shape;1851;p257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2" name="Google Shape;1852;p25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5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5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58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7" name="Google Shape;1857;p25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58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9" name="Google Shape;1859;p25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5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1" name="Google Shape;1861;p25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27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7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" name="Google Shape;142;p27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259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4" name="Google Shape;1864;p259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65" name="Google Shape;1865;p25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6" name="Google Shape;1866;p259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7" name="Google Shape;1867;p25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73" name="Google Shape;1873;p261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262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6" name="Google Shape;1876;p26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3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9" name="Google Shape;1879;p263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80" name="Google Shape;1880;p263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6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265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26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91" name="Google Shape;1891;p268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2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4" name="Google Shape;1894;p26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27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7" name="Google Shape;1897;p27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98" name="Google Shape;1898;p27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8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49" name="Google Shape;14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2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27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03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275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275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275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911" name="Google Shape;1911;p275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6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4" name="Google Shape;1914;p276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276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16" name="Google Shape;1916;p27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27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9" name="Google Shape;1919;p27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0" name="Google Shape;1920;p27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21" name="Google Shape;1921;p27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22" name="Google Shape;1922;p27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27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27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27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27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1930" name="Google Shape;1930;p27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28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82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9" name="Google Shape;1939;p282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40" name="Google Shape;1940;p28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29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29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3" name="Google Shape;1943;p28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4" name="Google Shape;1944;p28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2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7" name="Google Shape;1947;p284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8" name="Google Shape;1948;p284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9" name="Google Shape;1949;p28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2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52" name="Google Shape;1952;p28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286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955" name="Google Shape;1955;p2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0" name="Google Shape;1960;p28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1" name="Google Shape;1961;p28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2" name="Google Shape;1962;p28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p2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5" name="Google Shape;1965;p289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6" name="Google Shape;1966;p289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7" name="Google Shape;1967;p28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8" name="Google Shape;1968;p28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9" name="Google Shape;1969;p28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70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p2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2" name="Google Shape;1972;p290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3" name="Google Shape;1973;p290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4" name="Google Shape;1974;p29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5" name="Google Shape;1975;p29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2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9" name="Google Shape;1979;p291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0" name="Google Shape;1980;p29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1" name="Google Shape;1981;p29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85" name="Google Shape;1985;p29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986" name="Google Shape;1986;p29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7" name="Google Shape;1987;p29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8" name="Google Shape;1988;p29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9" name="Google Shape;1989;p29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57" name="Google Shape;15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30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30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42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p294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4" name="Google Shape;2044;p294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45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29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7" name="Google Shape;2047;p29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p29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0" name="Google Shape;2050;p296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1" name="Google Shape;2051;p296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2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4" name="Google Shape;2054;p29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5" name="Google Shape;2055;p2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6" name="Google Shape;2056;p29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7" name="Google Shape;2057;p2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29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60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0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0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64" name="Google Shape;2064;p300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p301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7" name="Google Shape;2067;p301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068" name="Google Shape;2068;p30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069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302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1" name="Google Shape;2071;p302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072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p303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4" name="Google Shape;2074;p303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63" name="Google Shape;163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1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31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31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8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305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3" name="Google Shape;2083;p305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4" name="Google Shape;2084;p3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5" name="Google Shape;2085;p3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6" name="Google Shape;2086;p3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9" name="Google Shape;2089;p30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0" name="Google Shape;2090;p3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1" name="Google Shape;2091;p3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2" name="Google Shape;2092;p3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93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p30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95" name="Google Shape;2095;p30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6" name="Google Shape;2096;p30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7" name="Google Shape;2097;p30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8" name="Google Shape;2098;p30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0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08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0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0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3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7" name="Google Shape;2117;p3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8" name="Google Shape;2118;p3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9" name="Google Shape;2119;p3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3" name="Google Shape;2123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24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p312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6" name="Google Shape;2126;p312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2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9" name="Google Shape;2129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0" name="Google Shape;2130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3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p31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3" name="Google Shape;2133;p31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3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6" name="Google Shape;2136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7" name="Google Shape;2137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38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p3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0" name="Google Shape;2140;p31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1" name="Google Shape;2141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2" name="Google Shape;2142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69" name="Google Shape;169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32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32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73" name="Google Shape;17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p315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6" name="Google Shape;2146;p3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7" name="Google Shape;2147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4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p317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6" name="Google Shape;2166;p317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67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318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9" name="Google Shape;2169;p318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70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319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72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p320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4" name="Google Shape;2174;p320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75" name="Google Shape;2175;p320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321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8" name="Google Shape;2178;p321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83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" name="Google Shape;2184;p323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323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32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7" name="Google Shape;2187;p32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8" name="Google Shape;2188;p3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4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32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92" name="Google Shape;2192;p3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93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4" name="Google Shape;2194;p3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95" name="Google Shape;2195;p32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96" name="Google Shape;2196;p32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9" name="Google Shape;2199;p326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0" name="Google Shape;2200;p3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1" name="Google Shape;2201;p326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2" name="Google Shape;2202;p326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3" name="Google Shape;2203;p3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76" name="Google Shape;176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77" name="Google Shape;17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2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6" name="Google Shape;2206;p3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07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8" name="Google Shape;2208;p328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9" name="Google Shape;2209;p32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0" name="Google Shape;2210;p32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11" name="Google Shape;2211;p3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12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32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4" name="Google Shape;2214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15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330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17" name="Google Shape;2217;p330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8" name="Google Shape;2218;p330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9" name="Google Shape;2219;p330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0" name="Google Shape;2220;p3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1" name="Google Shape;2221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22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33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24" name="Google Shape;2224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6" name="Google Shape;2226;p33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7" name="Google Shape;2227;p33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8" name="Google Shape;2228;p33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9" name="Google Shape;2229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30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1" name="Google Shape;2281;p335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282" name="Google Shape;2282;p335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83" name="Google Shape;2283;p335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84" name="Google Shape;2284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5" name="Google Shape;2285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6" name="Google Shape;2286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87" name="Google Shape;2287;p33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88" name="Google Shape;2288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9" name="Google Shape;2289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0" name="Google Shape;2290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91" name="Google Shape;2291;p335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92" name="Google Shape;2292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3" name="Google Shape;2293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4" name="Google Shape;2294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95" name="Google Shape;2295;p335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6" name="Google Shape;2296;p33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7" name="Google Shape;2297;p33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98" name="Google Shape;2298;p335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9" name="Google Shape;2299;p335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0" name="Google Shape;2300;p335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1" name="Google Shape;2301;p335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2" name="Google Shape;2302;p335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3" name="Google Shape;2303;p335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4" name="Google Shape;2304;p335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5" name="Google Shape;2305;p335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6" name="Google Shape;2306;p335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7" name="Google Shape;2307;p335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8" name="Google Shape;2308;p335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9" name="Google Shape;2309;p335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0" name="Google Shape;2310;p335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1" name="Google Shape;2311;p335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2" name="Google Shape;2312;p335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3" name="Google Shape;2313;p335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4" name="Google Shape;2314;p335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5" name="Google Shape;2315;p335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6" name="Google Shape;2316;p335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7" name="Google Shape;2317;p335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8" name="Google Shape;2318;p335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9" name="Google Shape;2319;p335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20" name="Google Shape;2320;p335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1" name="Google Shape;2321;p335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2" name="Google Shape;2322;p335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3" name="Google Shape;2323;p335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1pPr>
            <a:lvl2pPr indent="0" lvl="1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2pPr>
            <a:lvl3pPr indent="0" lvl="2" marL="9144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3pPr>
            <a:lvl4pPr indent="0" lvl="3" marL="137160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9pPr>
          </a:lstStyle>
          <a:p/>
        </p:txBody>
      </p:sp>
      <p:sp>
        <p:nvSpPr>
          <p:cNvPr id="2324" name="Google Shape;2324;p335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5" name="Google Shape;2325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6" name="Google Shape;2326;p335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7" name="Google Shape;2327;p335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28" name="Google Shape;2328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29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33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1" name="Google Shape;2331;p336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32" name="Google Shape;2332;p33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33" name="Shape 2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Google Shape;2334;p337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5" name="Google Shape;2335;p337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36" name="Google Shape;2336;p33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7" name="Google Shape;2337;p33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8" name="Google Shape;2338;p33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" name="Google Shape;182;p34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34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34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34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" name="Google Shape;186;p34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39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" name="Google Shape;2340;p338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1" name="Google Shape;2341;p33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2" name="Google Shape;2342;p33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3" name="Google Shape;2343;p33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44" name="Google Shape;2344;p338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45" name="Google Shape;2345;p338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46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" name="Google Shape;2347;p339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39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49" name="Google Shape;2349;p339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0" name="Google Shape;2350;p339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1" name="Google Shape;2351;p339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2" name="Google Shape;2352;p33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3" name="Google Shape;2353;p339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4" name="Google Shape;2354;p33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55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340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7" name="Google Shape;2357;p34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0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64" name="Shape 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5" name="Google Shape;2365;p342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366" name="Google Shape;2366;p342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67" name="Google Shape;2367;p342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68" name="Google Shape;2368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69" name="Google Shape;2369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0" name="Google Shape;2370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1" name="Google Shape;2371;p342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72" name="Google Shape;2372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3" name="Google Shape;2373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4" name="Google Shape;2374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5" name="Google Shape;2375;p342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76" name="Google Shape;2376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7" name="Google Shape;2377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8" name="Google Shape;2378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79" name="Google Shape;2379;p342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0" name="Google Shape;2380;p342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1" name="Google Shape;2381;p342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82" name="Google Shape;2382;p342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3" name="Google Shape;2383;p342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4" name="Google Shape;2384;p342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5" name="Google Shape;2385;p342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6" name="Google Shape;2386;p342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7" name="Google Shape;2387;p342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8" name="Google Shape;2388;p342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9" name="Google Shape;2389;p342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0" name="Google Shape;2390;p342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1" name="Google Shape;2391;p342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2" name="Google Shape;2392;p342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3" name="Google Shape;2393;p342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4" name="Google Shape;2394;p342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5" name="Google Shape;2395;p342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6" name="Google Shape;2396;p342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7" name="Google Shape;2397;p342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8" name="Google Shape;2398;p342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9" name="Google Shape;2399;p342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0" name="Google Shape;2400;p342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1" name="Google Shape;2401;p342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2" name="Google Shape;2402;p342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3" name="Google Shape;2403;p342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04" name="Google Shape;2404;p342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5" name="Google Shape;2405;p342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6" name="Google Shape;2406;p34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07" name="Google Shape;2407;p34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408" name="Google Shape;2408;p342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9" name="Google Shape;2409;p342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10" name="Google Shape;2410;p342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11" name="Google Shape;2411;p342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2" name="Google Shape;2412;p342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3" name="Google Shape;2413;p342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14" name="Shape 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5" name="Google Shape;2415;p343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416" name="Google Shape;2416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17" name="Google Shape;2417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18" name="Google Shape;2418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19" name="Google Shape;2419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0" name="Google Shape;2420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1" name="Google Shape;2421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22" name="Google Shape;2422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3" name="Google Shape;2423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4" name="Google Shape;2424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5" name="Google Shape;2425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26" name="Google Shape;2426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7" name="Google Shape;2427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8" name="Google Shape;2428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29" name="Google Shape;2429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0" name="Google Shape;2430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1" name="Google Shape;2431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32" name="Google Shape;2432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3" name="Google Shape;2433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4" name="Google Shape;2434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5" name="Google Shape;2435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6" name="Google Shape;2436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7" name="Google Shape;2437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8" name="Google Shape;2438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9" name="Google Shape;2439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0" name="Google Shape;2440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1" name="Google Shape;2441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2" name="Google Shape;2442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3" name="Google Shape;2443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4" name="Google Shape;2444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5" name="Google Shape;2445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6" name="Google Shape;2446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7" name="Google Shape;2447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8" name="Google Shape;2448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9" name="Google Shape;2449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0" name="Google Shape;2450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1" name="Google Shape;2451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2" name="Google Shape;2452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3" name="Google Shape;2453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54" name="Google Shape;2454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5" name="Google Shape;2455;p343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6" name="Google Shape;2456;p343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7" name="Google Shape;2457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8" name="Google Shape;2458;p343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59" name="Google Shape;2459;p343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60" name="Google Shape;2460;p343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61" name="Google Shape;2461;p343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2" name="Google Shape;2462;p343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3" name="Google Shape;2463;p343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64" name="Shape 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" name="Google Shape;2465;p34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6" name="Google Shape;2466;p344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67" name="Google Shape;246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8" name="Google Shape;246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9" name="Google Shape;246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70" name="Shape 2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" name="Google Shape;2471;p345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2" name="Google Shape;2472;p345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73" name="Google Shape;2473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4" name="Google Shape;2474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5" name="Google Shape;2475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482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" name="Google Shape;2483;p34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4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85" name="Google Shape;2485;p34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6" name="Google Shape;2486;p34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4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88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p34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48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91" name="Google Shape;2491;p34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2" name="Google Shape;2492;p34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4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35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" name="Google Shape;190;p35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" name="Google Shape;191;p35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35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5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5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35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94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" name="Google Shape;2495;p34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4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97" name="Google Shape;2497;p34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8" name="Google Shape;2498;p34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9" name="Google Shape;2499;p34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35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2" name="Google Shape;2502;p350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3" name="Google Shape;2503;p350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4" name="Google Shape;2504;p35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6" name="Google Shape;2506;p35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07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p3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9" name="Google Shape;2509;p35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0" name="Google Shape;2510;p35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1" name="Google Shape;2511;p35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2" name="Google Shape;2512;p35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3" name="Google Shape;2513;p35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4" name="Google Shape;2514;p35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16" name="Shape 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7" name="Google Shape;2517;p352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9" name="Google Shape;2519;p35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0" name="Google Shape;2520;p35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2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9" name="Google Shape;2529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35" name="Google Shape;2535;p35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6" name="Google Shape;2536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7" name="Google Shape;2537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8" name="Google Shape;2538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5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1" name="Google Shape;2541;p356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2" name="Google Shape;2542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45" name="Shape 2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" name="Google Shape;2546;p357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7" name="Google Shape;2547;p357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8" name="Google Shape;2548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9" name="Google Shape;2549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0" name="Google Shape;2550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57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p35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9" name="Google Shape;2559;p35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60" name="Google Shape;2560;p3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1" name="Google Shape;2561;p3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6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6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36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36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6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" name="Google Shape;204;p36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" name="Google Shape;205;p36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36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7" name="Google Shape;207;p36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6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69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Google Shape;2570;p36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1" name="Google Shape;2571;p36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2" name="Google Shape;2572;p36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3" name="Google Shape;2573;p36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4" name="Google Shape;2574;p36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00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3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2" name="Google Shape;2602;p3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3" name="Google Shape;2603;p36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4" name="Google Shape;260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5" name="Google Shape;2605;p36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620" name="Shape 2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" name="Google Shape;262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2" name="Google Shape;262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3" name="Google Shape;262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4" name="Google Shape;262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5" name="Google Shape;262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p366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8" name="Google Shape;262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9" name="Google Shape;262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0" name="Google Shape;263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1" name="Google Shape;263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38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" name="Google Shape;2639;p368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0" name="Google Shape;2640;p368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1" name="Google Shape;264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2" name="Google Shape;264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3" name="Google Shape;264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50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" name="Google Shape;2651;p37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3" name="Google Shape;2653;p37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4" name="Google Shape;2654;p37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5" name="Google Shape;2655;p37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p3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8" name="Google Shape;2658;p37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9" name="Google Shape;2659;p37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0" name="Google Shape;2660;p37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1" name="Google Shape;2661;p37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62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p37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65" name="Google Shape;2665;p37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6" name="Google Shape;2666;p37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7" name="Google Shape;2667;p37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68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Google Shape;2669;p3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0" name="Google Shape;2670;p37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1" name="Google Shape;2671;p37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2" name="Google Shape;2672;p37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3" name="Google Shape;2673;p37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75" name="Shape 2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6" name="Google Shape;2676;p3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7" name="Google Shape;2677;p374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78" name="Google Shape;2678;p37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79" name="Google Shape;2679;p374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80" name="Google Shape;2680;p37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81" name="Google Shape;2681;p37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3" name="Google Shape;2683;p37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7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84" name="Shape 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" name="Google Shape;2685;p3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6" name="Google Shape;2686;p37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1" name="Google Shape;2691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2" name="Google Shape;2692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693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" name="Google Shape;2694;p37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5" name="Google Shape;2695;p37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696" name="Google Shape;2696;p37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697" name="Google Shape;2697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8" name="Google Shape;2698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9" name="Google Shape;2699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00" name="Shape 2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1" name="Google Shape;2701;p378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2" name="Google Shape;2702;p37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03" name="Google Shape;2703;p378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04" name="Google Shape;2704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5" name="Google Shape;2705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6" name="Google Shape;2706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07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3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9" name="Google Shape;2709;p3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0" name="Google Shape;2710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1" name="Google Shape;2711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13" name="Shape 2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" name="Google Shape;2714;p380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5" name="Google Shape;2715;p38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6" name="Google Shape;2716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7" name="Google Shape;2717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8" name="Google Shape;2718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39" name="Shape 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0" name="Google Shape;2740;p382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41" name="Google Shape;2741;p382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82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82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82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82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82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82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82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82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82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82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82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82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82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82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82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82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82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82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82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82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82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82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82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82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382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82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82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82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82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82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2" name="Google Shape;2772;p382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3" name="Google Shape;2773;p382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74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p383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6" name="Google Shape;2776;p383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77" name="Shape 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8" name="Google Shape;2778;p384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79" name="Google Shape;2779;p384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80" name="Google Shape;2780;p384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81" name="Shape 2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p385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83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4" name="Google Shape;2784;p386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785" name="Google Shape;2785;p386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86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86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86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86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86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86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86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86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86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86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86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86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86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86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86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86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86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86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86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86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86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86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86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86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86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86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86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86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86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86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6" name="Google Shape;2816;p386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  <a:lvl2pPr indent="-3810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2pPr>
            <a:lvl3pPr indent="-3810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17" name="Shape 28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21" name="Shape 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2" name="Google Shape;2822;p389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3" name="Google Shape;2823;p389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24" name="Google Shape;2824;p389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25" name="Shape 2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" name="Google Shape;2826;p390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7" name="Google Shape;2827;p390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28" name="Google Shape;2828;p390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p391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1" name="Google Shape;2831;p391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32" name="Google Shape;2832;p391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33" name="Google Shape;2833;p391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34" name="Shape 2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5" name="Google Shape;2835;p392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392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37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" name="Google Shape;2838;p393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3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40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5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p39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47" name="Google Shape;2847;p39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48" name="Google Shape;2848;p39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9" name="Shape 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" name="Google Shape;2850;p3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1" name="Google Shape;2851;p39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2" name="Google Shape;2852;p39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9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3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9" name="Google Shape;219;p39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3" name="Shape 2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4" name="Google Shape;2854;p3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5" name="Google Shape;2855;p39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6" name="Google Shape;2856;p39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7" name="Google Shape;2857;p39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39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0" name="Google Shape;2860;p39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63" name="Google Shape;2863;p40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4" name="Shape 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" name="Google Shape;2865;p40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69" name="Shape 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" name="Google Shape;2870;p40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1" name="Google Shape;2871;p40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72" name="Shape 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3" name="Google Shape;2873;p4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4" name="Google Shape;2874;p4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5" name="Shape 2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6" name="Google Shape;2876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7" name="Google Shape;2877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78" name="Google Shape;2878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" name="Google Shape;2882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3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40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40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Google Shape;224;p40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p40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40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1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89" name="Google Shape;2889;p41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2" name="Google Shape;2892;p41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5" name="Google Shape;2895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96" name="Google Shape;2896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97" name="Shape 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" name="Google Shape;2898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99" name="Shape 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" name="Google Shape;2900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06" name="Shape 2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7" name="Google Shape;2907;p417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8" name="Google Shape;2908;p417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9" name="Google Shape;2909;p41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11" name="Google Shape;2911;p4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14" name="Google Shape;2914;p4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7" name="Google Shape;2917;p41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8" name="Google Shape;2918;p4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19" name="Google Shape;2919;p4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20" name="Google Shape;2920;p4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21" name="Shape 2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2" name="Google Shape;2922;p420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3" name="Google Shape;2923;p4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4" name="Google Shape;2924;p4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25" name="Google Shape;2925;p420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6" name="Google Shape;2926;p420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7" name="Google Shape;2927;p4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" name="Google Shape;229;p41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" name="Google Shape;230;p41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41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2" name="Google Shape;232;p41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41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4" name="Google Shape;234;p41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Google Shape;235;p41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28" name="Shape 2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9" name="Google Shape;2929;p421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0" name="Google Shape;2930;p421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4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32" name="Google Shape;2932;p4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2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422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4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37" name="Google Shape;2937;p4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8" name="Google Shape;2938;p4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41" name="Google Shape;2941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4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424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4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46" name="Google Shape;2946;p424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47" name="Google Shape;2947;p4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48" name="Google Shape;2948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5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425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2" name="Google Shape;2952;p42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53" name="Google Shape;2953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6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56" name="Google Shape;2956;p426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57" name="Google Shape;2957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58" name="Shape 2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" name="Google Shape;2959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29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65" name="Google Shape;2965;p429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66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" name="Google Shape;2967;p4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68" name="Google Shape;2968;p43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69" name="Shape 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" name="Google Shape;2970;p43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71" name="Google Shape;2971;p43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72" name="Google Shape;2972;p43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4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42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42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73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" name="Google Shape;2974;p43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77" name="Shape 29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6" name="Google Shape;2986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9" name="Google Shape;2989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990" name="Google Shape;2990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1" name="Shape 2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" name="Google Shape;2992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3" name="Shape 2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5" name="Shape 29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4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43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6" name="Google Shape;246;p43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43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43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08" name="Google Shape;3008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09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" name="Google Shape;3010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3" name="Shape 30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18" name="Shape 3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9" name="Google Shape;3019;p45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0" name="Google Shape;3020;p45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1" name="Google Shape;3021;p45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2" name="Google Shape;3022;p45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3" name="Google Shape;3023;p45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4" name="Google Shape;3024;p45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5" name="Google Shape;3025;p45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6" name="Google Shape;3026;p45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7" name="Shape 3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8" name="Google Shape;3028;p45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9" name="Google Shape;3029;p451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30" name="Google Shape;3030;p45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45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2" name="Google Shape;3032;p45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3" name="Google Shape;3033;p45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" name="Google Shape;3035;p45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6" name="Google Shape;3036;p45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7" name="Google Shape;3037;p45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8" name="Google Shape;3038;p45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9" name="Google Shape;3039;p452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0" name="Google Shape;3040;p452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1" name="Google Shape;3041;p45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42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" name="Google Shape;3043;p45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4" name="Google Shape;3044;p45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5" name="Google Shape;3045;p45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6" name="Google Shape;3046;p45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47" name="Google Shape;3047;p45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9" name="Google Shape;3049;p454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050" name="Google Shape;3050;p454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54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54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3" name="Google Shape;3053;p454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054" name="Google Shape;3054;p45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1" name="Google Shape;251;p44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2" name="Google Shape;252;p4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44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" name="Google Shape;254;p44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5" name="Google Shape;255;p44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" name="Google Shape;256;p44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44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55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p45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61" name="Shape 3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2" name="Google Shape;3062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3" name="Google Shape;3063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64" name="Google Shape;3064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65" name="Google Shape;3065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58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68" name="Google Shape;3068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69" name="Shape 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0" name="Google Shape;3070;p45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1" name="Google Shape;3071;p45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72" name="Google Shape;3072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5" name="Google Shape;3075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6" name="Google Shape;3076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7" name="Google Shape;3077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78" name="Shape 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Google Shape;3079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80" name="Google Shape;3080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81" name="Shape 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Google Shape;3082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83" name="Google Shape;3083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84" name="Google Shape;3084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85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Google Shape;3086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87" name="Google Shape;3087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88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0" name="Google Shape;3090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1" name="Google Shape;3091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92" name="Google Shape;3092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93" name="Google Shape;3093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94" name="Google Shape;3094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95" name="Shape 3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" name="Google Shape;3096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97" name="Google Shape;3097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45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4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45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3" name="Google Shape;263;p45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4" name="Google Shape;264;p45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" name="Google Shape;265;p45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" name="Google Shape;266;p45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7" name="Google Shape;267;p45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8" name="Google Shape;268;p45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98" name="Shape 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" name="Google Shape;3099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100" name="Google Shape;3100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01" name="Google Shape;3101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5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06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p470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9pPr>
          </a:lstStyle>
          <a:p/>
        </p:txBody>
      </p:sp>
      <p:sp>
        <p:nvSpPr>
          <p:cNvPr id="3108" name="Google Shape;3108;p470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lvl="1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lvl="2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lvl="3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lvl="4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lvl="5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lvl="6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lvl="7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lvl="8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09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" name="Google Shape;3110;p471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1" name="Google Shape;3111;p471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12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" name="Google Shape;3113;p472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4" name="Google Shape;3114;p472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3115" name="Google Shape;3115;p472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7" name="Google Shape;3117;p473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93700" lvl="1" marL="9144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indent="-393700" lvl="2" marL="13716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22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" name="Google Shape;3123;p475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4" name="Google Shape;3124;p475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5" name="Google Shape;3125;p475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6" name="Google Shape;3126;p475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28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p47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0" name="Google Shape;3130;p47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1" name="Google Shape;3131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32" name="Shape 3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" name="Google Shape;3133;p47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4" name="Google Shape;3134;p47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5" name="Google Shape;3135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6" name="Google Shape;3136;p477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1" name="Google Shape;271;p46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2" name="Google Shape;272;p46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3" name="Google Shape;273;p46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4" name="Google Shape;274;p46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46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6" name="Google Shape;276;p46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7" name="Google Shape;277;p46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8" name="Google Shape;278;p46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9" name="Google Shape;279;p46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37" name="Shape 3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38" name="Google Shape;3138;p478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39" name="Google Shape;3139;p47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0" name="Google Shape;3140;p478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1" name="Google Shape;3141;p47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2" name="Google Shape;3142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43" name="Shape 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" name="Google Shape;3144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5" name="Google Shape;3145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46" name="Shape 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7" name="Google Shape;3147;p480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8" name="Google Shape;3148;p48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49" name="Google Shape;3149;p480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0" name="Google Shape;3150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" name="Google Shape;3152;p481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3" name="Google Shape;3153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54" name="Shape 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" name="Google Shape;3155;p48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56" name="Google Shape;3156;p482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7" name="Google Shape;3157;p482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8" name="Google Shape;3158;p482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9" name="Google Shape;3159;p4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63" name="Google Shape;3163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64" name="Shape 3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5" name="Google Shape;3165;p484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6" name="Google Shape;3166;p48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67" name="Google Shape;3167;p48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8" name="Google Shape;3168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69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" name="Google Shape;3172;p4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73" name="Google Shape;3173;p4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77" name="Shape 3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8" name="Google Shape;3178;p48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9" name="Google Shape;3179;p48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3" name="Google Shape;283;p47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" name="Google Shape;284;p47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5" name="Google Shape;285;p47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47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47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88" name="Google Shape;288;p47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" name="Google Shape;289;p47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" name="Google Shape;290;p47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1" name="Google Shape;291;p47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3" name="Google Shape;293;p47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4" name="Google Shape;294;p47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5" name="Google Shape;295;p47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0" name="Shape 3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Google Shape;3181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2" name="Google Shape;3182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83" name="Shape 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" name="Google Shape;3184;p4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5" name="Google Shape;3185;p49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86" name="Google Shape;3186;p49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89" name="Shape 3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0" name="Google Shape;3190;p49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1" name="Shape 31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0" name="Shape 3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1" name="Google Shape;3201;p496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6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03" name="Shape 3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4" name="Google Shape;3204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5" name="Google Shape;3205;p497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8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08" name="Google Shape;3208;p498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9" name="Google Shape;3209;p498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0" name="Shape 3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1" name="Google Shape;3211;p499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2" name="Google Shape;3212;p499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13" name="Google Shape;3213;p499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" name="Google Shape;298;p4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15" name="Shape 3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6" name="Google Shape;3216;p501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17" name="Shape 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8" name="Google Shape;3218;p502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9" name="Google Shape;3219;p502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0" name="Google Shape;3220;p502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1" name="Google Shape;3221;p502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2" name="Google Shape;3222;p502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23" name="Shape 3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" name="Google Shape;3224;p503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25" name="Google Shape;3225;p503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26" name="Google Shape;3226;p503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27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" name="Google Shape;3228;p504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9" name="Google Shape;3229;p504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33" name="Shape 3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4" name="Google Shape;3234;p506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5" name="Google Shape;3235;p506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42" name="Google Shape;3242;p50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43" name="Google Shape;3243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44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p50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46" name="Google Shape;3246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50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11" name="Google Shape;31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0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5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4" name="Google Shape;314;p5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5" name="Google Shape;315;p5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5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8" name="Google Shape;3258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59" name="Shape 3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0" name="Google Shape;3260;p51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1" name="Google Shape;3261;p51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2" name="Google Shape;3262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65" name="Google Shape;3265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8" name="Google Shape;3268;p5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69" name="Google Shape;3269;p5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0" name="Google Shape;3270;p5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1" name="Google Shape;3271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2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p51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74" name="Google Shape;3274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75" name="Shape 3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" name="Google Shape;3276;p5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77" name="Google Shape;3277;p5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291" name="Shape 3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2" name="Google Shape;3292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3" name="Google Shape;3293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4" name="Google Shape;3294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5" name="Google Shape;3295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6" name="Google Shape;3296;p520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8" name="Google Shape;3298;p520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800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9" name="Google Shape;3299;p520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0" name="Google Shape;3300;p520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01" name="Google Shape;3301;p520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2" name="Google Shape;3302;p520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3" name="Google Shape;3303;p520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ctr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ctr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ctr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4" name="Google Shape;3304;p520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05" name="Shape 3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6" name="Google Shape;3306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7" name="Google Shape;3307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0" name="Google Shape;3310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51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1" name="Google Shape;321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2" name="Google Shape;322;p5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1" name="Shape 3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2" name="Google Shape;3312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4" name="Google Shape;3314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5" name="Google Shape;3315;p522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7" name="Google Shape;3317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8" name="Google Shape;3318;p5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9" name="Google Shape;3319;p522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0" name="Google Shape;3320;p522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2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2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23" name="Shape 3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4" name="Google Shape;3324;p523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5" name="Google Shape;3325;p523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6" name="Google Shape;3326;p523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7" name="Google Shape;3327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8" name="Google Shape;3328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7" name="Google Shape;3337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8" name="Google Shape;3338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39" name="Shape 3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0" name="Google Shape;3340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1" name="Google Shape;3341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44" name="Shape 3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5" name="Google Shape;3345;p5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6" name="Google Shape;3346;p526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7" name="Google Shape;3347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8" name="Google Shape;3348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0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1" name="Google Shape;3351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2" name="Google Shape;3352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57" name="Google Shape;3357;p527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8" name="Google Shape;3358;p527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7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0" name="Google Shape;3360;p527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1" name="Shape 3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2" name="Google Shape;3362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3" name="Google Shape;3363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4" name="Google Shape;3364;p528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5" name="Google Shape;3365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6" name="Google Shape;3366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7" name="Google Shape;3367;p528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8" name="Google Shape;3368;p528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9" name="Google Shape;3369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0" name="Google Shape;3370;p528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8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2" name="Google Shape;3372;p528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8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74" name="Shape 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5" name="Google Shape;3375;p52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76" name="Google Shape;3376;p529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8" name="Google Shape;3378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9" name="Google Shape;3379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0" name="Shape 3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1" name="Google Shape;3381;p530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1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2" name="Google Shape;3382;p530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3" name="Google Shape;3383;p530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4" name="Google Shape;3384;p530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7" name="Google Shape;3387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91" name="Shape 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p53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3" name="Google Shape;3393;p532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2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5" name="Google Shape;325;p52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6" name="Google Shape;326;p5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5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5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394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33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6" name="Google Shape;3396;p533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97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8" name="Google Shape;3398;p53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9" name="Google Shape;3399;p534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400" name="Shape 3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1" name="Google Shape;3401;p535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2" name="Google Shape;3402;p535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3" name="Google Shape;3403;p535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404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Google Shape;3405;p536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6" name="Google Shape;3406;p536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7" name="Google Shape;3407;p536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08" name="Shape 34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09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53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9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3" name="Google Shape;3413;p539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4" name="Google Shape;3414;p539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5" name="Google Shape;3415;p539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6" name="Google Shape;3416;p539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40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9" name="Google Shape;3419;p540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0" name="Google Shape;3420;p540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21" name="Shape 3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2" name="Google Shape;3422;p541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3" name="Google Shape;3423;p541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p542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6" name="Google Shape;3426;p542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3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1" name="Google Shape;331;p5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2" name="Google Shape;332;p5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3" name="Google Shape;333;p5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4" name="Google Shape;334;p5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5" name="Google Shape;335;p53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2" name="Google Shape;3432;p5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33" name="Google Shape;3433;p5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34" name="Google Shape;3434;p5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35" name="Shape 3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6" name="Google Shape;3436;p5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37" name="Google Shape;3437;p5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38" name="Shape 3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9" name="Google Shape;3439;p5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0" name="Google Shape;3440;p5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41" name="Google Shape;3441;p5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42" name="Shape 3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3" name="Google Shape;3443;p5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4" name="Google Shape;3444;p5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5" name="Google Shape;3445;p5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6" name="Google Shape;3446;p5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47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Google Shape;3448;p5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9" name="Google Shape;3449;p5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50" name="Shape 3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1" name="Google Shape;3451;p5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52" name="Google Shape;3452;p5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53" name="Google Shape;3453;p5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54" name="Shape 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5" name="Google Shape;3455;p5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56" name="Google Shape;3456;p5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57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8" name="Google Shape;3458;p5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9" name="Google Shape;3459;p5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460" name="Google Shape;3460;p5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61" name="Google Shape;3461;p5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2" name="Google Shape;3462;p5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63" name="Shape 3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4" name="Google Shape;3464;p5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465" name="Google Shape;3465;p5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66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p5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68" name="Google Shape;3468;p5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9" name="Google Shape;3469;p5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4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8" name="Google Shape;338;p5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9" name="Google Shape;339;p5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0" name="Google Shape;340;p54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70" name="Shape 3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1" name="Google Shape;3471;p5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5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74" name="Google Shape;3474;p555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3475" name="Google Shape;3475;p555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6" name="Google Shape;3476;p555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77" name="Google Shape;3477;p555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78" name="Google Shape;3478;p5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82" name="Shape 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" name="Google Shape;3483;p557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4" name="Google Shape;3484;p557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5" name="Google Shape;3485;p557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6" name="Google Shape;3486;p557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7" name="Google Shape;3487;p557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8" name="Google Shape;3488;p557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9" name="Google Shape;3489;p557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90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p558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2" name="Google Shape;3492;p558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93" name="Google Shape;3493;p558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4" name="Google Shape;3494;p558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5" name="Google Shape;3495;p55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96" name="Shape 3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7" name="Google Shape;3497;p55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8" name="Google Shape;3498;p55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9" name="Google Shape;3499;p55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0" name="Google Shape;3500;p55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501" name="Google Shape;3501;p559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502" name="Google Shape;3502;p559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03" name="Shape 3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4" name="Google Shape;3504;p560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5" name="Google Shape;3505;p560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6" name="Google Shape;3506;p560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7" name="Google Shape;3507;p560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9" name="Google Shape;3509;p561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510" name="Google Shape;3510;p561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61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61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3" name="Google Shape;3513;p56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56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p564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8" name="Google Shape;3558;p56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9525" lvl="0" mar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04800" lvl="1" marL="74295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257175" lvl="2" marL="1143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266700" lvl="3" marL="1600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266700" lvl="4" marL="2057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238125" lvl="5" marL="2514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238125" lvl="6" marL="2971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238125" lvl="7" marL="3429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238125" lvl="8" marL="3886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9" name="Google Shape;3559;p564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0" name="Google Shape;3560;p564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1" name="Google Shape;3561;p56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2" name="Google Shape;3562;p56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3" name="Google Shape;3563;p56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64" name="Shape 3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5" name="Google Shape;3565;p565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6" name="Google Shape;3566;p5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7" name="Google Shape;3567;p565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8" name="Google Shape;3568;p565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9" name="Google Shape;3569;p565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0" name="Google Shape;35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1" name="Google Shape;35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2" name="Google Shape;352;p5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0" name="Shape 3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1" name="Google Shape;3571;p566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2" name="Google Shape;3572;p5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73" name="Google Shape;3573;p566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4" name="Google Shape;3574;p566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5" name="Google Shape;3575;p566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6" name="Shape 3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7" name="Google Shape;3577;p567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8" name="Google Shape;3578;p567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9" name="Google Shape;3579;p567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0" name="Google Shape;3580;p567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1" name="Google Shape;3581;p567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2" name="Google Shape;3582;p567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3" name="Google Shape;3583;p567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4" name="Google Shape;3584;p567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85" name="Shape 3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6" name="Google Shape;3586;p568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7" name="Google Shape;3587;p568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8" name="Google Shape;3588;p568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9" name="Google Shape;3589;p568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0" name="Google Shape;3590;p568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1" name="Google Shape;3591;p568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7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5" name="Google Shape;355;p57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6" name="Google Shape;35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7" name="Google Shape;35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8" name="Google Shape;358;p5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8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1" name="Google Shape;361;p58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2" name="Google Shape;362;p58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3" name="Google Shape;363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4" name="Google Shape;364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5" name="Google Shape;365;p5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8" name="Google Shape;368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9" name="Google Shape;369;p59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0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2" name="Google Shape;372;p6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3" name="Google Shape;37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4" name="Google Shape;37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60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4" name="Google Shape;384;p6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5" name="Google Shape;385;p6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3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63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89" name="Google Shape;389;p6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0" name="Google Shape;390;p6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1" name="Google Shape;391;p6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4" name="Google Shape;394;p6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5" name="Google Shape;395;p6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8" name="Google Shape;398;p6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9" name="Google Shape;399;p6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6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66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3" name="Google Shape;403;p66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4" name="Google Shape;404;p66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6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08" name="Google Shape;408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6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9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0" name="Google Shape;420;p69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1" name="Google Shape;421;p6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2" name="Google Shape;422;p6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3" name="Google Shape;423;p6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6" name="Google Shape;426;p7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7" name="Google Shape;427;p7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1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0" name="Google Shape;430;p71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1" name="Google Shape;431;p7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2" name="Google Shape;432;p7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3" name="Google Shape;433;p7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2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6" name="Google Shape;436;p72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7" name="Google Shape;437;p72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8" name="Google Shape;438;p7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9" name="Google Shape;439;p7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0" name="Google Shape;440;p72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3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3" name="Google Shape;443;p7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4" name="Google Shape;444;p7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5" name="Google Shape;445;p73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5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8" name="Google Shape;458;p75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9" name="Google Shape;459;p7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0" name="Google Shape;460;p7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1" name="Google Shape;461;p7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6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4" name="Google Shape;464;p76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5" name="Google Shape;465;p76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6" name="Google Shape;466;p7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7" name="Google Shape;467;p7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8" name="Google Shape;468;p7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9" name="Google Shape;469;p7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0" name="Google Shape;470;p7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1" name="Google Shape;471;p7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4" name="Google Shape;474;p7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5" name="Google Shape;475;p7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6" name="Google Shape;476;p7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7" name="Google Shape;477;p7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8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0" name="Google Shape;480;p7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1" name="Google Shape;481;p7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2" name="Google Shape;482;p7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5" name="Google Shape;485;p7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6" name="Google Shape;486;p7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8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9" name="Google Shape;489;p8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0" name="Google Shape;490;p8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2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7" name="Google Shape;497;p82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8" name="Google Shape;498;p82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3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1" name="Google Shape;501;p8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02" name="Google Shape;502;p8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3" name="Google Shape;503;p83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4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6" name="Google Shape;506;p84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9" name="Google Shape;509;p85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6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2" name="Google Shape;512;p86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3" name="Google Shape;513;p86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4" name="Google Shape;514;p86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7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7" name="Google Shape;517;p87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8" name="Google Shape;518;p87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9" name="Google Shape;519;p87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8" name="Google Shape;52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9" name="Google Shape;52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" name="Google Shape;53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0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9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5" name="Google Shape;53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9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1" name="Google Shape;54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9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9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48" name="Google Shape;548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3" name="Google Shape;553;p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54" name="Google Shape;554;p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55" name="Google Shape;555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7" name="Google Shape;557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96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0" name="Google Shape;570;p96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1" name="Google Shape;571;p96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2" name="Google Shape;572;p96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3" name="Google Shape;573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7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79" name="Google Shape;579;p97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80" name="Google Shape;580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" name="Google Shape;581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8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86" name="Google Shape;58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7" name="Google Shape;58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" name="Google Shape;58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9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" name="Google Shape;591;p9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2" name="Google Shape;59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3" name="Google Shape;60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4" name="Google Shape;60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6" name="Google Shape;60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9" name="Google Shape;60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10" name="Google Shape;61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2" name="Google Shape;61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" name="Google Shape;61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6" name="Google Shape;61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2" name="Google Shape;62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7" name="Google Shape;62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28" name="Google Shape;62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9" name="Google Shape;62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" name="Google Shape;63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1" name="Google Shape;63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5" name="Google Shape;63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36" name="Google Shape;63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7" name="Google Shape;63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1" name="Google Shape;65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2" name="Google Shape;65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3" name="Google Shape;65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4" name="Google Shape;65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5" name="Google Shape;65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6" name="Google Shape;65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0" name="Google Shape;66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1" name="Google Shape;66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2" name="Google Shape;66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3" name="Google Shape;66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6" name="Google Shape;66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67" name="Google Shape;66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9" name="Google Shape;66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theme" Target="../theme/theme52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20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6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57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5.xml"/><Relationship Id="rId7" Type="http://schemas.openxmlformats.org/officeDocument/2006/relationships/theme" Target="../theme/theme44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20.xml"/><Relationship Id="rId6" Type="http://schemas.openxmlformats.org/officeDocument/2006/relationships/theme" Target="../theme/theme4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25.xml"/><Relationship Id="rId6" Type="http://schemas.openxmlformats.org/officeDocument/2006/relationships/theme" Target="../theme/theme55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6.xml"/><Relationship Id="rId2" Type="http://schemas.openxmlformats.org/officeDocument/2006/relationships/slideLayout" Target="../slideLayouts/slideLayout127.xml"/><Relationship Id="rId3" Type="http://schemas.openxmlformats.org/officeDocument/2006/relationships/slideLayout" Target="../slideLayouts/slideLayout128.xml"/><Relationship Id="rId4" Type="http://schemas.openxmlformats.org/officeDocument/2006/relationships/slideLayout" Target="../slideLayouts/slideLayout129.xml"/><Relationship Id="rId5" Type="http://schemas.openxmlformats.org/officeDocument/2006/relationships/slideLayout" Target="../slideLayouts/slideLayout130.xml"/><Relationship Id="rId6" Type="http://schemas.openxmlformats.org/officeDocument/2006/relationships/theme" Target="../theme/theme32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jpg"/><Relationship Id="rId2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32.xml"/><Relationship Id="rId4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6.xml"/><Relationship Id="rId8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41.xml"/><Relationship Id="rId13" Type="http://schemas.openxmlformats.org/officeDocument/2006/relationships/slideLayout" Target="../slideLayouts/slideLayout142.xml"/><Relationship Id="rId14" Type="http://schemas.openxmlformats.org/officeDocument/2006/relationships/theme" Target="../theme/theme39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theme" Target="../theme/theme1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30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7.xml"/><Relationship Id="rId2" Type="http://schemas.openxmlformats.org/officeDocument/2006/relationships/slideLayout" Target="../slideLayouts/slideLayout148.xml"/><Relationship Id="rId3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50.xml"/><Relationship Id="rId5" Type="http://schemas.openxmlformats.org/officeDocument/2006/relationships/slideLayout" Target="../slideLayouts/slideLayout151.xml"/><Relationship Id="rId6" Type="http://schemas.openxmlformats.org/officeDocument/2006/relationships/slideLayout" Target="../slideLayouts/slideLayout152.xml"/><Relationship Id="rId7" Type="http://schemas.openxmlformats.org/officeDocument/2006/relationships/theme" Target="../theme/theme5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3.xml"/><Relationship Id="rId2" Type="http://schemas.openxmlformats.org/officeDocument/2006/relationships/slideLayout" Target="../slideLayouts/slideLayout154.xml"/><Relationship Id="rId3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56.xml"/><Relationship Id="rId5" Type="http://schemas.openxmlformats.org/officeDocument/2006/relationships/slideLayout" Target="../slideLayouts/slideLayout157.xml"/><Relationship Id="rId6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59.xml"/><Relationship Id="rId8" Type="http://schemas.openxmlformats.org/officeDocument/2006/relationships/slideLayout" Target="../slideLayouts/slideLayout160.xml"/><Relationship Id="rId9" Type="http://schemas.openxmlformats.org/officeDocument/2006/relationships/slideLayout" Target="../slideLayouts/slideLayout161.xml"/><Relationship Id="rId10" Type="http://schemas.openxmlformats.org/officeDocument/2006/relationships/slideLayout" Target="../slideLayouts/slideLayout162.xml"/><Relationship Id="rId11" Type="http://schemas.openxmlformats.org/officeDocument/2006/relationships/slideLayout" Target="../slideLayouts/slideLayout163.xml"/><Relationship Id="rId12" Type="http://schemas.openxmlformats.org/officeDocument/2006/relationships/slideLayout" Target="../slideLayouts/slideLayout164.xml"/><Relationship Id="rId13" Type="http://schemas.openxmlformats.org/officeDocument/2006/relationships/theme" Target="../theme/theme21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theme" Target="../theme/theme4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1.xml"/><Relationship Id="rId2" Type="http://schemas.openxmlformats.org/officeDocument/2006/relationships/slideLayout" Target="../slideLayouts/slideLayout172.xml"/><Relationship Id="rId3" Type="http://schemas.openxmlformats.org/officeDocument/2006/relationships/slideLayout" Target="../slideLayouts/slideLayout173.xml"/><Relationship Id="rId4" Type="http://schemas.openxmlformats.org/officeDocument/2006/relationships/slideLayout" Target="../slideLayouts/slideLayout174.xml"/><Relationship Id="rId5" Type="http://schemas.openxmlformats.org/officeDocument/2006/relationships/slideLayout" Target="../slideLayouts/slideLayout175.xml"/><Relationship Id="rId6" Type="http://schemas.openxmlformats.org/officeDocument/2006/relationships/slideLayout" Target="../slideLayouts/slideLayout176.xml"/><Relationship Id="rId7" Type="http://schemas.openxmlformats.org/officeDocument/2006/relationships/theme" Target="../theme/theme1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image" Target="../media/image24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jpg"/><Relationship Id="rId6" Type="http://schemas.openxmlformats.org/officeDocument/2006/relationships/image" Target="../media/image28.png"/><Relationship Id="rId7" Type="http://schemas.openxmlformats.org/officeDocument/2006/relationships/slideLayout" Target="../slideLayouts/slideLayout177.xml"/><Relationship Id="rId8" Type="http://schemas.openxmlformats.org/officeDocument/2006/relationships/theme" Target="../theme/theme37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80.xml"/><Relationship Id="rId4" Type="http://schemas.openxmlformats.org/officeDocument/2006/relationships/slideLayout" Target="../slideLayouts/slideLayout181.xml"/><Relationship Id="rId5" Type="http://schemas.openxmlformats.org/officeDocument/2006/relationships/slideLayout" Target="../slideLayouts/slideLayout182.xml"/><Relationship Id="rId6" Type="http://schemas.openxmlformats.org/officeDocument/2006/relationships/slideLayout" Target="../slideLayouts/slideLayout183.xml"/><Relationship Id="rId7" Type="http://schemas.openxmlformats.org/officeDocument/2006/relationships/slideLayout" Target="../slideLayouts/slideLayout184.xml"/><Relationship Id="rId8" Type="http://schemas.openxmlformats.org/officeDocument/2006/relationships/slideLayout" Target="../slideLayouts/slideLayout185.xml"/><Relationship Id="rId9" Type="http://schemas.openxmlformats.org/officeDocument/2006/relationships/slideLayout" Target="../slideLayouts/slideLayout186.xml"/><Relationship Id="rId10" Type="http://schemas.openxmlformats.org/officeDocument/2006/relationships/slideLayout" Target="../slideLayouts/slideLayout187.xml"/><Relationship Id="rId11" Type="http://schemas.openxmlformats.org/officeDocument/2006/relationships/slideLayout" Target="../slideLayouts/slideLayout188.xml"/><Relationship Id="rId12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9.xml"/><Relationship Id="rId2" Type="http://schemas.openxmlformats.org/officeDocument/2006/relationships/slideLayout" Target="../slideLayouts/slideLayout190.xml"/><Relationship Id="rId3" Type="http://schemas.openxmlformats.org/officeDocument/2006/relationships/slideLayout" Target="../slideLayouts/slideLayout191.xml"/><Relationship Id="rId4" Type="http://schemas.openxmlformats.org/officeDocument/2006/relationships/slideLayout" Target="../slideLayouts/slideLayout192.xml"/><Relationship Id="rId5" Type="http://schemas.openxmlformats.org/officeDocument/2006/relationships/slideLayout" Target="../slideLayouts/slideLayout193.xml"/><Relationship Id="rId6" Type="http://schemas.openxmlformats.org/officeDocument/2006/relationships/slideLayout" Target="../slideLayouts/slideLayout194.xml"/><Relationship Id="rId7" Type="http://schemas.openxmlformats.org/officeDocument/2006/relationships/slideLayout" Target="../slideLayouts/slideLayout195.xml"/><Relationship Id="rId8" Type="http://schemas.openxmlformats.org/officeDocument/2006/relationships/slideLayout" Target="../slideLayouts/slideLayout196.xml"/><Relationship Id="rId9" Type="http://schemas.openxmlformats.org/officeDocument/2006/relationships/slideLayout" Target="../slideLayouts/slideLayout197.xml"/><Relationship Id="rId10" Type="http://schemas.openxmlformats.org/officeDocument/2006/relationships/slideLayout" Target="../slideLayouts/slideLayout198.xml"/><Relationship Id="rId11" Type="http://schemas.openxmlformats.org/officeDocument/2006/relationships/slideLayout" Target="../slideLayouts/slideLayout199.xml"/><Relationship Id="rId12" Type="http://schemas.openxmlformats.org/officeDocument/2006/relationships/slideLayout" Target="../slideLayouts/slideLayout200.xml"/><Relationship Id="rId13" Type="http://schemas.openxmlformats.org/officeDocument/2006/relationships/theme" Target="../theme/theme8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202.xml"/><Relationship Id="rId3" Type="http://schemas.openxmlformats.org/officeDocument/2006/relationships/theme" Target="../theme/theme25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jpg"/><Relationship Id="rId2" Type="http://schemas.openxmlformats.org/officeDocument/2006/relationships/slideLayout" Target="../slideLayouts/slideLayout203.xml"/><Relationship Id="rId3" Type="http://schemas.openxmlformats.org/officeDocument/2006/relationships/slideLayout" Target="../slideLayouts/slideLayout204.xml"/><Relationship Id="rId4" Type="http://schemas.openxmlformats.org/officeDocument/2006/relationships/slideLayout" Target="../slideLayouts/slideLayout205.xml"/><Relationship Id="rId5" Type="http://schemas.openxmlformats.org/officeDocument/2006/relationships/slideLayout" Target="../slideLayouts/slideLayout206.xml"/><Relationship Id="rId6" Type="http://schemas.openxmlformats.org/officeDocument/2006/relationships/slideLayout" Target="../slideLayouts/slideLayout207.xml"/><Relationship Id="rId7" Type="http://schemas.openxmlformats.org/officeDocument/2006/relationships/slideLayout" Target="../slideLayouts/slideLayout208.xml"/><Relationship Id="rId8" Type="http://schemas.openxmlformats.org/officeDocument/2006/relationships/slideLayout" Target="../slideLayouts/slideLayout209.xml"/><Relationship Id="rId9" Type="http://schemas.openxmlformats.org/officeDocument/2006/relationships/slideLayout" Target="../slideLayouts/slideLayout210.xml"/><Relationship Id="rId10" Type="http://schemas.openxmlformats.org/officeDocument/2006/relationships/slideLayout" Target="../slideLayouts/slideLayout211.xml"/><Relationship Id="rId11" Type="http://schemas.openxmlformats.org/officeDocument/2006/relationships/slideLayout" Target="../slideLayouts/slideLayout212.xml"/><Relationship Id="rId12" Type="http://schemas.openxmlformats.org/officeDocument/2006/relationships/slideLayout" Target="../slideLayouts/slideLayout213.xml"/><Relationship Id="rId13" Type="http://schemas.openxmlformats.org/officeDocument/2006/relationships/theme" Target="../theme/theme38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4.xml"/><Relationship Id="rId2" Type="http://schemas.openxmlformats.org/officeDocument/2006/relationships/slideLayout" Target="../slideLayouts/slideLayout215.xml"/><Relationship Id="rId3" Type="http://schemas.openxmlformats.org/officeDocument/2006/relationships/slideLayout" Target="../slideLayouts/slideLayout216.xml"/><Relationship Id="rId4" Type="http://schemas.openxmlformats.org/officeDocument/2006/relationships/slideLayout" Target="../slideLayouts/slideLayout217.xml"/><Relationship Id="rId5" Type="http://schemas.openxmlformats.org/officeDocument/2006/relationships/slideLayout" Target="../slideLayouts/slideLayout218.xml"/><Relationship Id="rId6" Type="http://schemas.openxmlformats.org/officeDocument/2006/relationships/slideLayout" Target="../slideLayouts/slideLayout219.xml"/><Relationship Id="rId7" Type="http://schemas.openxmlformats.org/officeDocument/2006/relationships/slideLayout" Target="../slideLayouts/slideLayout220.xml"/><Relationship Id="rId8" Type="http://schemas.openxmlformats.org/officeDocument/2006/relationships/slideLayout" Target="../slideLayouts/slideLayout221.xml"/><Relationship Id="rId9" Type="http://schemas.openxmlformats.org/officeDocument/2006/relationships/slideLayout" Target="../slideLayouts/slideLayout222.xml"/><Relationship Id="rId10" Type="http://schemas.openxmlformats.org/officeDocument/2006/relationships/slideLayout" Target="../slideLayouts/slideLayout223.xml"/><Relationship Id="rId11" Type="http://schemas.openxmlformats.org/officeDocument/2006/relationships/slideLayout" Target="../slideLayouts/slideLayout224.xml"/><Relationship Id="rId12" Type="http://schemas.openxmlformats.org/officeDocument/2006/relationships/slideLayout" Target="../slideLayouts/slideLayout225.xml"/><Relationship Id="rId13" Type="http://schemas.openxmlformats.org/officeDocument/2006/relationships/slideLayout" Target="../slideLayouts/slideLayout226.xml"/><Relationship Id="rId14" Type="http://schemas.openxmlformats.org/officeDocument/2006/relationships/slideLayout" Target="../slideLayouts/slideLayout227.xml"/><Relationship Id="rId15" Type="http://schemas.openxmlformats.org/officeDocument/2006/relationships/slideLayout" Target="../slideLayouts/slideLayout228.xml"/><Relationship Id="rId16" Type="http://schemas.openxmlformats.org/officeDocument/2006/relationships/slideLayout" Target="../slideLayouts/slideLayout229.xml"/><Relationship Id="rId17" Type="http://schemas.openxmlformats.org/officeDocument/2006/relationships/slideLayout" Target="../slideLayouts/slideLayout230.xml"/><Relationship Id="rId18" Type="http://schemas.openxmlformats.org/officeDocument/2006/relationships/theme" Target="../theme/theme15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jp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theme" Target="../theme/theme5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1.xml"/><Relationship Id="rId2" Type="http://schemas.openxmlformats.org/officeDocument/2006/relationships/slideLayout" Target="../slideLayouts/slideLayout232.xml"/><Relationship Id="rId3" Type="http://schemas.openxmlformats.org/officeDocument/2006/relationships/slideLayout" Target="../slideLayouts/slideLayout233.xml"/><Relationship Id="rId4" Type="http://schemas.openxmlformats.org/officeDocument/2006/relationships/slideLayout" Target="../slideLayouts/slideLayout234.xml"/><Relationship Id="rId5" Type="http://schemas.openxmlformats.org/officeDocument/2006/relationships/slideLayout" Target="../slideLayouts/slideLayout235.xml"/><Relationship Id="rId6" Type="http://schemas.openxmlformats.org/officeDocument/2006/relationships/slideLayout" Target="../slideLayouts/slideLayout236.xml"/><Relationship Id="rId7" Type="http://schemas.openxmlformats.org/officeDocument/2006/relationships/theme" Target="../theme/theme27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7.xml"/><Relationship Id="rId2" Type="http://schemas.openxmlformats.org/officeDocument/2006/relationships/slideLayout" Target="../slideLayouts/slideLayout238.xml"/><Relationship Id="rId3" Type="http://schemas.openxmlformats.org/officeDocument/2006/relationships/slideLayout" Target="../slideLayouts/slideLayout239.xml"/><Relationship Id="rId4" Type="http://schemas.openxmlformats.org/officeDocument/2006/relationships/slideLayout" Target="../slideLayouts/slideLayout240.xml"/><Relationship Id="rId5" Type="http://schemas.openxmlformats.org/officeDocument/2006/relationships/slideLayout" Target="../slideLayouts/slideLayout241.xml"/><Relationship Id="rId6" Type="http://schemas.openxmlformats.org/officeDocument/2006/relationships/slideLayout" Target="../slideLayouts/slideLayout242.xml"/><Relationship Id="rId7" Type="http://schemas.openxmlformats.org/officeDocument/2006/relationships/theme" Target="../theme/theme36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3.xml"/><Relationship Id="rId2" Type="http://schemas.openxmlformats.org/officeDocument/2006/relationships/slideLayout" Target="../slideLayouts/slideLayout244.xml"/><Relationship Id="rId3" Type="http://schemas.openxmlformats.org/officeDocument/2006/relationships/slideLayout" Target="../slideLayouts/slideLayout245.xml"/><Relationship Id="rId4" Type="http://schemas.openxmlformats.org/officeDocument/2006/relationships/slideLayout" Target="../slideLayouts/slideLayout246.xml"/><Relationship Id="rId5" Type="http://schemas.openxmlformats.org/officeDocument/2006/relationships/slideLayout" Target="../slideLayouts/slideLayout247.xml"/><Relationship Id="rId6" Type="http://schemas.openxmlformats.org/officeDocument/2006/relationships/slideLayout" Target="../slideLayouts/slideLayout248.xml"/><Relationship Id="rId7" Type="http://schemas.openxmlformats.org/officeDocument/2006/relationships/theme" Target="../theme/theme3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9.xml"/><Relationship Id="rId2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51.xml"/><Relationship Id="rId4" Type="http://schemas.openxmlformats.org/officeDocument/2006/relationships/slideLayout" Target="../slideLayouts/slideLayout252.xml"/><Relationship Id="rId5" Type="http://schemas.openxmlformats.org/officeDocument/2006/relationships/slideLayout" Target="../slideLayouts/slideLayout253.xml"/><Relationship Id="rId6" Type="http://schemas.openxmlformats.org/officeDocument/2006/relationships/slideLayout" Target="../slideLayouts/slideLayout254.xml"/><Relationship Id="rId7" Type="http://schemas.openxmlformats.org/officeDocument/2006/relationships/slideLayout" Target="../slideLayouts/slideLayout255.xml"/><Relationship Id="rId8" Type="http://schemas.openxmlformats.org/officeDocument/2006/relationships/slideLayout" Target="../slideLayouts/slideLayout256.xml"/><Relationship Id="rId9" Type="http://schemas.openxmlformats.org/officeDocument/2006/relationships/slideLayout" Target="../slideLayouts/slideLayout257.xml"/><Relationship Id="rId10" Type="http://schemas.openxmlformats.org/officeDocument/2006/relationships/slideLayout" Target="../slideLayouts/slideLayout258.xml"/><Relationship Id="rId11" Type="http://schemas.openxmlformats.org/officeDocument/2006/relationships/slideLayout" Target="../slideLayouts/slideLayout259.xml"/><Relationship Id="rId12" Type="http://schemas.openxmlformats.org/officeDocument/2006/relationships/theme" Target="../theme/theme33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60.xml"/><Relationship Id="rId2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64.xml"/><Relationship Id="rId6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7.xml"/><Relationship Id="rId9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9.xml"/><Relationship Id="rId11" Type="http://schemas.openxmlformats.org/officeDocument/2006/relationships/theme" Target="../theme/theme41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slideLayout" Target="../slideLayouts/slideLayout276.xml"/><Relationship Id="rId8" Type="http://schemas.openxmlformats.org/officeDocument/2006/relationships/slideLayout" Target="../slideLayouts/slideLayout277.xml"/><Relationship Id="rId9" Type="http://schemas.openxmlformats.org/officeDocument/2006/relationships/slideLayout" Target="../slideLayouts/slideLayout278.xml"/><Relationship Id="rId10" Type="http://schemas.openxmlformats.org/officeDocument/2006/relationships/slideLayout" Target="../slideLayouts/slideLayout279.xml"/><Relationship Id="rId11" Type="http://schemas.openxmlformats.org/officeDocument/2006/relationships/slideLayout" Target="../slideLayouts/slideLayout280.xml"/><Relationship Id="rId12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281.xml"/><Relationship Id="rId4" Type="http://schemas.openxmlformats.org/officeDocument/2006/relationships/slideLayout" Target="../slideLayouts/slideLayout282.xml"/><Relationship Id="rId5" Type="http://schemas.openxmlformats.org/officeDocument/2006/relationships/slideLayout" Target="../slideLayouts/slideLayout283.xml"/><Relationship Id="rId6" Type="http://schemas.openxmlformats.org/officeDocument/2006/relationships/slideLayout" Target="../slideLayouts/slideLayout284.xml"/><Relationship Id="rId7" Type="http://schemas.openxmlformats.org/officeDocument/2006/relationships/slideLayout" Target="../slideLayouts/slideLayout285.xml"/><Relationship Id="rId8" Type="http://schemas.openxmlformats.org/officeDocument/2006/relationships/theme" Target="../theme/theme34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6.xml"/><Relationship Id="rId2" Type="http://schemas.openxmlformats.org/officeDocument/2006/relationships/slideLayout" Target="../slideLayouts/slideLayout287.xml"/><Relationship Id="rId3" Type="http://schemas.openxmlformats.org/officeDocument/2006/relationships/slideLayout" Target="../slideLayouts/slideLayout288.xml"/><Relationship Id="rId4" Type="http://schemas.openxmlformats.org/officeDocument/2006/relationships/slideLayout" Target="../slideLayouts/slideLayout289.xml"/><Relationship Id="rId5" Type="http://schemas.openxmlformats.org/officeDocument/2006/relationships/slideLayout" Target="../slideLayouts/slideLayout290.xml"/><Relationship Id="rId6" Type="http://schemas.openxmlformats.org/officeDocument/2006/relationships/slideLayout" Target="../slideLayouts/slideLayout291.xml"/><Relationship Id="rId7" Type="http://schemas.openxmlformats.org/officeDocument/2006/relationships/slideLayout" Target="../slideLayouts/slideLayout292.xml"/><Relationship Id="rId8" Type="http://schemas.openxmlformats.org/officeDocument/2006/relationships/slideLayout" Target="../slideLayouts/slideLayout293.xml"/><Relationship Id="rId9" Type="http://schemas.openxmlformats.org/officeDocument/2006/relationships/slideLayout" Target="../slideLayouts/slideLayout294.xml"/><Relationship Id="rId10" Type="http://schemas.openxmlformats.org/officeDocument/2006/relationships/slideLayout" Target="../slideLayouts/slideLayout295.xml"/><Relationship Id="rId11" Type="http://schemas.openxmlformats.org/officeDocument/2006/relationships/slideLayout" Target="../slideLayouts/slideLayout296.xml"/><Relationship Id="rId12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7.xml"/><Relationship Id="rId2" Type="http://schemas.openxmlformats.org/officeDocument/2006/relationships/slideLayout" Target="../slideLayouts/slideLayout298.xml"/><Relationship Id="rId3" Type="http://schemas.openxmlformats.org/officeDocument/2006/relationships/slideLayout" Target="../slideLayouts/slideLayout299.xml"/><Relationship Id="rId4" Type="http://schemas.openxmlformats.org/officeDocument/2006/relationships/slideLayout" Target="../slideLayouts/slideLayout300.xml"/><Relationship Id="rId5" Type="http://schemas.openxmlformats.org/officeDocument/2006/relationships/slideLayout" Target="../slideLayouts/slideLayout301.xml"/><Relationship Id="rId6" Type="http://schemas.openxmlformats.org/officeDocument/2006/relationships/slideLayout" Target="../slideLayouts/slideLayout302.xml"/><Relationship Id="rId7" Type="http://schemas.openxmlformats.org/officeDocument/2006/relationships/slideLayout" Target="../slideLayouts/slideLayout303.xml"/><Relationship Id="rId8" Type="http://schemas.openxmlformats.org/officeDocument/2006/relationships/slideLayout" Target="../slideLayouts/slideLayout304.xml"/><Relationship Id="rId9" Type="http://schemas.openxmlformats.org/officeDocument/2006/relationships/slideLayout" Target="../slideLayouts/slideLayout305.xml"/><Relationship Id="rId10" Type="http://schemas.openxmlformats.org/officeDocument/2006/relationships/slideLayout" Target="../slideLayouts/slideLayout306.xml"/><Relationship Id="rId11" Type="http://schemas.openxmlformats.org/officeDocument/2006/relationships/slideLayout" Target="../slideLayouts/slideLayout307.xml"/><Relationship Id="rId12" Type="http://schemas.openxmlformats.org/officeDocument/2006/relationships/theme" Target="../theme/theme62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8.xml"/><Relationship Id="rId2" Type="http://schemas.openxmlformats.org/officeDocument/2006/relationships/slideLayout" Target="../slideLayouts/slideLayout309.xml"/><Relationship Id="rId3" Type="http://schemas.openxmlformats.org/officeDocument/2006/relationships/slideLayout" Target="../slideLayouts/slideLayout310.xml"/><Relationship Id="rId4" Type="http://schemas.openxmlformats.org/officeDocument/2006/relationships/slideLayout" Target="../slideLayouts/slideLayout311.xml"/><Relationship Id="rId5" Type="http://schemas.openxmlformats.org/officeDocument/2006/relationships/slideLayout" Target="../slideLayouts/slideLayout312.xml"/><Relationship Id="rId6" Type="http://schemas.openxmlformats.org/officeDocument/2006/relationships/slideLayout" Target="../slideLayouts/slideLayout313.xml"/><Relationship Id="rId7" Type="http://schemas.openxmlformats.org/officeDocument/2006/relationships/slideLayout" Target="../slideLayouts/slideLayout314.xml"/><Relationship Id="rId8" Type="http://schemas.openxmlformats.org/officeDocument/2006/relationships/slideLayout" Target="../slideLayouts/slideLayout315.xml"/><Relationship Id="rId9" Type="http://schemas.openxmlformats.org/officeDocument/2006/relationships/slideLayout" Target="../slideLayouts/slideLayout316.xml"/><Relationship Id="rId10" Type="http://schemas.openxmlformats.org/officeDocument/2006/relationships/slideLayout" Target="../slideLayouts/slideLayout317.xml"/><Relationship Id="rId11" Type="http://schemas.openxmlformats.org/officeDocument/2006/relationships/slideLayout" Target="../slideLayouts/slideLayout318.xml"/><Relationship Id="rId12" Type="http://schemas.openxmlformats.org/officeDocument/2006/relationships/theme" Target="../theme/theme13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44.xml"/><Relationship Id="rId24" Type="http://schemas.openxmlformats.org/officeDocument/2006/relationships/theme" Target="../theme/theme19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319.xml"/><Relationship Id="rId3" Type="http://schemas.openxmlformats.org/officeDocument/2006/relationships/theme" Target="../theme/theme14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image" Target="../media/image63.jpg"/><Relationship Id="rId2" Type="http://schemas.openxmlformats.org/officeDocument/2006/relationships/slideLayout" Target="../slideLayouts/slideLayout320.xml"/><Relationship Id="rId3" Type="http://schemas.openxmlformats.org/officeDocument/2006/relationships/theme" Target="../theme/theme26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1.xml"/><Relationship Id="rId2" Type="http://schemas.openxmlformats.org/officeDocument/2006/relationships/theme" Target="../theme/theme43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2.xml"/><Relationship Id="rId2" Type="http://schemas.openxmlformats.org/officeDocument/2006/relationships/slideLayout" Target="../slideLayouts/slideLayout323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4.xml"/><Relationship Id="rId3" Type="http://schemas.openxmlformats.org/officeDocument/2006/relationships/theme" Target="../theme/theme6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slideLayout" Target="../slideLayouts/slideLayout327.xml"/><Relationship Id="rId4" Type="http://schemas.openxmlformats.org/officeDocument/2006/relationships/slideLayout" Target="../slideLayouts/slideLayout328.xml"/><Relationship Id="rId5" Type="http://schemas.openxmlformats.org/officeDocument/2006/relationships/slideLayout" Target="../slideLayouts/slideLayout329.xml"/><Relationship Id="rId6" Type="http://schemas.openxmlformats.org/officeDocument/2006/relationships/slideLayout" Target="../slideLayouts/slideLayout330.xml"/><Relationship Id="rId7" Type="http://schemas.openxmlformats.org/officeDocument/2006/relationships/slideLayout" Target="../slideLayouts/slideLayout331.xml"/><Relationship Id="rId8" Type="http://schemas.openxmlformats.org/officeDocument/2006/relationships/slideLayout" Target="../slideLayouts/slideLayout332.xml"/><Relationship Id="rId9" Type="http://schemas.openxmlformats.org/officeDocument/2006/relationships/slideLayout" Target="../slideLayouts/slideLayout333.xml"/><Relationship Id="rId10" Type="http://schemas.openxmlformats.org/officeDocument/2006/relationships/slideLayout" Target="../slideLayouts/slideLayout334.xml"/><Relationship Id="rId11" Type="http://schemas.openxmlformats.org/officeDocument/2006/relationships/slideLayout" Target="../slideLayouts/slideLayout335.xml"/><Relationship Id="rId12" Type="http://schemas.openxmlformats.org/officeDocument/2006/relationships/theme" Target="../theme/theme9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6.xml"/><Relationship Id="rId2" Type="http://schemas.openxmlformats.org/officeDocument/2006/relationships/slideLayout" Target="../slideLayouts/slideLayout337.xml"/><Relationship Id="rId3" Type="http://schemas.openxmlformats.org/officeDocument/2006/relationships/slideLayout" Target="../slideLayouts/slideLayout338.xml"/><Relationship Id="rId4" Type="http://schemas.openxmlformats.org/officeDocument/2006/relationships/slideLayout" Target="../slideLayouts/slideLayout339.xml"/><Relationship Id="rId5" Type="http://schemas.openxmlformats.org/officeDocument/2006/relationships/slideLayout" Target="../slideLayouts/slideLayout340.xml"/><Relationship Id="rId6" Type="http://schemas.openxmlformats.org/officeDocument/2006/relationships/slideLayout" Target="../slideLayouts/slideLayout341.xml"/><Relationship Id="rId7" Type="http://schemas.openxmlformats.org/officeDocument/2006/relationships/theme" Target="../theme/theme63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67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6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6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8.xml"/><Relationship Id="rId6" Type="http://schemas.openxmlformats.org/officeDocument/2006/relationships/slideLayout" Target="../slideLayouts/slideLayout49.xml"/><Relationship Id="rId7" Type="http://schemas.openxmlformats.org/officeDocument/2006/relationships/theme" Target="../theme/theme10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6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slideLayout" Target="../slideLayouts/slideLayout372.xml"/><Relationship Id="rId8" Type="http://schemas.openxmlformats.org/officeDocument/2006/relationships/slideLayout" Target="../slideLayouts/slideLayout373.xml"/><Relationship Id="rId9" Type="http://schemas.openxmlformats.org/officeDocument/2006/relationships/slideLayout" Target="../slideLayouts/slideLayout374.xml"/><Relationship Id="rId10" Type="http://schemas.openxmlformats.org/officeDocument/2006/relationships/slideLayout" Target="../slideLayouts/slideLayout375.xml"/><Relationship Id="rId11" Type="http://schemas.openxmlformats.org/officeDocument/2006/relationships/slideLayout" Target="../slideLayouts/slideLayout376.xml"/><Relationship Id="rId12" Type="http://schemas.openxmlformats.org/officeDocument/2006/relationships/theme" Target="../theme/theme47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7.xml"/><Relationship Id="rId2" Type="http://schemas.openxmlformats.org/officeDocument/2006/relationships/slideLayout" Target="../slideLayouts/slideLayout378.xml"/><Relationship Id="rId3" Type="http://schemas.openxmlformats.org/officeDocument/2006/relationships/slideLayout" Target="../slideLayouts/slideLayout379.xml"/><Relationship Id="rId4" Type="http://schemas.openxmlformats.org/officeDocument/2006/relationships/slideLayout" Target="../slideLayouts/slideLayout380.xml"/><Relationship Id="rId5" Type="http://schemas.openxmlformats.org/officeDocument/2006/relationships/slideLayout" Target="../slideLayouts/slideLayout381.xml"/><Relationship Id="rId6" Type="http://schemas.openxmlformats.org/officeDocument/2006/relationships/slideLayout" Target="../slideLayouts/slideLayout382.xml"/><Relationship Id="rId7" Type="http://schemas.openxmlformats.org/officeDocument/2006/relationships/theme" Target="../theme/theme59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8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58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31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5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theme" Target="../theme/theme1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7.xml"/><Relationship Id="rId2" Type="http://schemas.openxmlformats.org/officeDocument/2006/relationships/slideLayout" Target="../slideLayouts/slideLayout418.xml"/><Relationship Id="rId3" Type="http://schemas.openxmlformats.org/officeDocument/2006/relationships/slideLayout" Target="../slideLayouts/slideLayout419.xml"/><Relationship Id="rId4" Type="http://schemas.openxmlformats.org/officeDocument/2006/relationships/slideLayout" Target="../slideLayouts/slideLayout420.xml"/><Relationship Id="rId5" Type="http://schemas.openxmlformats.org/officeDocument/2006/relationships/slideLayout" Target="../slideLayouts/slideLayout421.xml"/><Relationship Id="rId6" Type="http://schemas.openxmlformats.org/officeDocument/2006/relationships/slideLayout" Target="../slideLayouts/slideLayout422.xml"/><Relationship Id="rId7" Type="http://schemas.openxmlformats.org/officeDocument/2006/relationships/slideLayout" Target="../slideLayouts/slideLayout423.xml"/><Relationship Id="rId8" Type="http://schemas.openxmlformats.org/officeDocument/2006/relationships/slideLayout" Target="../slideLayouts/slideLayout424.xml"/><Relationship Id="rId9" Type="http://schemas.openxmlformats.org/officeDocument/2006/relationships/slideLayout" Target="../slideLayouts/slideLayout425.xml"/><Relationship Id="rId10" Type="http://schemas.openxmlformats.org/officeDocument/2006/relationships/slideLayout" Target="../slideLayouts/slideLayout426.xml"/><Relationship Id="rId11" Type="http://schemas.openxmlformats.org/officeDocument/2006/relationships/slideLayout" Target="../slideLayouts/slideLayout427.xml"/><Relationship Id="rId12" Type="http://schemas.openxmlformats.org/officeDocument/2006/relationships/slideLayout" Target="../slideLayouts/slideLayout428.xml"/><Relationship Id="rId13" Type="http://schemas.openxmlformats.org/officeDocument/2006/relationships/theme" Target="../theme/theme17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29.xml"/><Relationship Id="rId2" Type="http://schemas.openxmlformats.org/officeDocument/2006/relationships/slideLayout" Target="../slideLayouts/slideLayout430.xml"/><Relationship Id="rId3" Type="http://schemas.openxmlformats.org/officeDocument/2006/relationships/slideLayout" Target="../slideLayouts/slideLayout431.xml"/><Relationship Id="rId4" Type="http://schemas.openxmlformats.org/officeDocument/2006/relationships/slideLayout" Target="../slideLayouts/slideLayout432.xml"/><Relationship Id="rId5" Type="http://schemas.openxmlformats.org/officeDocument/2006/relationships/slideLayout" Target="../slideLayouts/slideLayout433.xml"/><Relationship Id="rId6" Type="http://schemas.openxmlformats.org/officeDocument/2006/relationships/slideLayout" Target="../slideLayouts/slideLayout434.xml"/><Relationship Id="rId7" Type="http://schemas.openxmlformats.org/officeDocument/2006/relationships/theme" Target="../theme/theme53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23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5.xml"/><Relationship Id="rId2" Type="http://schemas.openxmlformats.org/officeDocument/2006/relationships/slideLayout" Target="../slideLayouts/slideLayout436.xml"/><Relationship Id="rId3" Type="http://schemas.openxmlformats.org/officeDocument/2006/relationships/slideLayout" Target="../slideLayouts/slideLayout437.xml"/><Relationship Id="rId4" Type="http://schemas.openxmlformats.org/officeDocument/2006/relationships/slideLayout" Target="../slideLayouts/slideLayout438.xml"/><Relationship Id="rId5" Type="http://schemas.openxmlformats.org/officeDocument/2006/relationships/slideLayout" Target="../slideLayouts/slideLayout439.xml"/><Relationship Id="rId6" Type="http://schemas.openxmlformats.org/officeDocument/2006/relationships/slideLayout" Target="../slideLayouts/slideLayout440.xml"/><Relationship Id="rId7" Type="http://schemas.openxmlformats.org/officeDocument/2006/relationships/slideLayout" Target="../slideLayouts/slideLayout441.xml"/><Relationship Id="rId8" Type="http://schemas.openxmlformats.org/officeDocument/2006/relationships/slideLayout" Target="../slideLayouts/slideLayout442.xml"/><Relationship Id="rId9" Type="http://schemas.openxmlformats.org/officeDocument/2006/relationships/slideLayout" Target="../slideLayouts/slideLayout443.xml"/><Relationship Id="rId10" Type="http://schemas.openxmlformats.org/officeDocument/2006/relationships/slideLayout" Target="../slideLayouts/slideLayout444.xml"/><Relationship Id="rId11" Type="http://schemas.openxmlformats.org/officeDocument/2006/relationships/slideLayout" Target="../slideLayouts/slideLayout445.xml"/><Relationship Id="rId12" Type="http://schemas.openxmlformats.org/officeDocument/2006/relationships/slideLayout" Target="../slideLayouts/slideLayout446.xml"/><Relationship Id="rId13" Type="http://schemas.openxmlformats.org/officeDocument/2006/relationships/theme" Target="../theme/theme2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7.xml"/><Relationship Id="rId2" Type="http://schemas.openxmlformats.org/officeDocument/2006/relationships/slideLayout" Target="../slideLayouts/slideLayout448.xml"/><Relationship Id="rId3" Type="http://schemas.openxmlformats.org/officeDocument/2006/relationships/slideLayout" Target="../slideLayouts/slideLayout449.xml"/><Relationship Id="rId4" Type="http://schemas.openxmlformats.org/officeDocument/2006/relationships/slideLayout" Target="../slideLayouts/slideLayout450.xml"/><Relationship Id="rId5" Type="http://schemas.openxmlformats.org/officeDocument/2006/relationships/slideLayout" Target="../slideLayouts/slideLayout451.xml"/><Relationship Id="rId6" Type="http://schemas.openxmlformats.org/officeDocument/2006/relationships/slideLayout" Target="../slideLayouts/slideLayout452.xml"/><Relationship Id="rId7" Type="http://schemas.openxmlformats.org/officeDocument/2006/relationships/slideLayout" Target="../slideLayouts/slideLayout453.xml"/><Relationship Id="rId8" Type="http://schemas.openxmlformats.org/officeDocument/2006/relationships/slideLayout" Target="../slideLayouts/slideLayout454.xml"/><Relationship Id="rId9" Type="http://schemas.openxmlformats.org/officeDocument/2006/relationships/slideLayout" Target="../slideLayouts/slideLayout455.xml"/><Relationship Id="rId10" Type="http://schemas.openxmlformats.org/officeDocument/2006/relationships/slideLayout" Target="../slideLayouts/slideLayout456.xml"/><Relationship Id="rId11" Type="http://schemas.openxmlformats.org/officeDocument/2006/relationships/slideLayout" Target="../slideLayouts/slideLayout457.xml"/><Relationship Id="rId12" Type="http://schemas.openxmlformats.org/officeDocument/2006/relationships/theme" Target="../theme/theme48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458.xml"/><Relationship Id="rId3" Type="http://schemas.openxmlformats.org/officeDocument/2006/relationships/slideLayout" Target="../slideLayouts/slideLayout459.xml"/><Relationship Id="rId4" Type="http://schemas.openxmlformats.org/officeDocument/2006/relationships/slideLayout" Target="../slideLayouts/slideLayout460.xml"/><Relationship Id="rId5" Type="http://schemas.openxmlformats.org/officeDocument/2006/relationships/slideLayout" Target="../slideLayouts/slideLayout461.xml"/><Relationship Id="rId6" Type="http://schemas.openxmlformats.org/officeDocument/2006/relationships/slideLayout" Target="../slideLayouts/slideLayout462.xml"/><Relationship Id="rId7" Type="http://schemas.openxmlformats.org/officeDocument/2006/relationships/slideLayout" Target="../slideLayouts/slideLayout463.xml"/><Relationship Id="rId8" Type="http://schemas.openxmlformats.org/officeDocument/2006/relationships/slideLayout" Target="../slideLayouts/slideLayout464.xml"/><Relationship Id="rId9" Type="http://schemas.openxmlformats.org/officeDocument/2006/relationships/slideLayout" Target="../slideLayouts/slideLayout465.xml"/><Relationship Id="rId10" Type="http://schemas.openxmlformats.org/officeDocument/2006/relationships/slideLayout" Target="../slideLayouts/slideLayout466.xml"/><Relationship Id="rId11" Type="http://schemas.openxmlformats.org/officeDocument/2006/relationships/slideLayout" Target="../slideLayouts/slideLayout467.xml"/><Relationship Id="rId12" Type="http://schemas.openxmlformats.org/officeDocument/2006/relationships/slideLayout" Target="../slideLayouts/slideLayout468.xml"/><Relationship Id="rId13" Type="http://schemas.openxmlformats.org/officeDocument/2006/relationships/theme" Target="../theme/theme54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69.xml"/><Relationship Id="rId2" Type="http://schemas.openxmlformats.org/officeDocument/2006/relationships/slideLayout" Target="../slideLayouts/slideLayout470.xml"/><Relationship Id="rId3" Type="http://schemas.openxmlformats.org/officeDocument/2006/relationships/slideLayout" Target="../slideLayouts/slideLayout471.xml"/><Relationship Id="rId4" Type="http://schemas.openxmlformats.org/officeDocument/2006/relationships/slideLayout" Target="../slideLayouts/slideLayout472.xml"/><Relationship Id="rId5" Type="http://schemas.openxmlformats.org/officeDocument/2006/relationships/slideLayout" Target="../slideLayouts/slideLayout473.xml"/><Relationship Id="rId6" Type="http://schemas.openxmlformats.org/officeDocument/2006/relationships/slideLayout" Target="../slideLayouts/slideLayout474.xml"/><Relationship Id="rId7" Type="http://schemas.openxmlformats.org/officeDocument/2006/relationships/slideLayout" Target="../slideLayouts/slideLayout475.xml"/><Relationship Id="rId8" Type="http://schemas.openxmlformats.org/officeDocument/2006/relationships/slideLayout" Target="../slideLayouts/slideLayout476.xml"/><Relationship Id="rId9" Type="http://schemas.openxmlformats.org/officeDocument/2006/relationships/slideLayout" Target="../slideLayouts/slideLayout477.xml"/><Relationship Id="rId10" Type="http://schemas.openxmlformats.org/officeDocument/2006/relationships/slideLayout" Target="../slideLayouts/slideLayout478.xml"/><Relationship Id="rId11" Type="http://schemas.openxmlformats.org/officeDocument/2006/relationships/slideLayout" Target="../slideLayouts/slideLayout479.xml"/><Relationship Id="rId12" Type="http://schemas.openxmlformats.org/officeDocument/2006/relationships/theme" Target="../theme/theme2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0.xml"/><Relationship Id="rId2" Type="http://schemas.openxmlformats.org/officeDocument/2006/relationships/slideLayout" Target="../slideLayouts/slideLayout481.xml"/><Relationship Id="rId3" Type="http://schemas.openxmlformats.org/officeDocument/2006/relationships/slideLayout" Target="../slideLayouts/slideLayout482.xml"/><Relationship Id="rId4" Type="http://schemas.openxmlformats.org/officeDocument/2006/relationships/slideLayout" Target="../slideLayouts/slideLayout483.xml"/><Relationship Id="rId5" Type="http://schemas.openxmlformats.org/officeDocument/2006/relationships/slideLayout" Target="../slideLayouts/slideLayout484.xml"/><Relationship Id="rId6" Type="http://schemas.openxmlformats.org/officeDocument/2006/relationships/slideLayout" Target="../slideLayouts/slideLayout485.xml"/><Relationship Id="rId7" Type="http://schemas.openxmlformats.org/officeDocument/2006/relationships/slideLayout" Target="../slideLayouts/slideLayout486.xml"/><Relationship Id="rId8" Type="http://schemas.openxmlformats.org/officeDocument/2006/relationships/slideLayout" Target="../slideLayouts/slideLayout487.xml"/><Relationship Id="rId9" Type="http://schemas.openxmlformats.org/officeDocument/2006/relationships/slideLayout" Target="../slideLayouts/slideLayout488.xml"/><Relationship Id="rId10" Type="http://schemas.openxmlformats.org/officeDocument/2006/relationships/slideLayout" Target="../slideLayouts/slideLayout489.xml"/><Relationship Id="rId11" Type="http://schemas.openxmlformats.org/officeDocument/2006/relationships/slideLayout" Target="../slideLayouts/slideLayout490.xml"/><Relationship Id="rId12" Type="http://schemas.openxmlformats.org/officeDocument/2006/relationships/slideLayout" Target="../slideLayouts/slideLayout491.xml"/><Relationship Id="rId13" Type="http://schemas.openxmlformats.org/officeDocument/2006/relationships/theme" Target="../theme/theme40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2.xml"/><Relationship Id="rId2" Type="http://schemas.openxmlformats.org/officeDocument/2006/relationships/slideLayout" Target="../slideLayouts/slideLayout493.xml"/><Relationship Id="rId3" Type="http://schemas.openxmlformats.org/officeDocument/2006/relationships/slideLayout" Target="../slideLayouts/slideLayout494.xml"/><Relationship Id="rId4" Type="http://schemas.openxmlformats.org/officeDocument/2006/relationships/slideLayout" Target="../slideLayouts/slideLayout495.xml"/><Relationship Id="rId5" Type="http://schemas.openxmlformats.org/officeDocument/2006/relationships/slideLayout" Target="../slideLayouts/slideLayout496.xml"/><Relationship Id="rId6" Type="http://schemas.openxmlformats.org/officeDocument/2006/relationships/slideLayout" Target="../slideLayouts/slideLayout497.xml"/><Relationship Id="rId7" Type="http://schemas.openxmlformats.org/officeDocument/2006/relationships/theme" Target="../theme/theme4.xml"/></Relationships>
</file>

<file path=ppt/slideMasters/_rels/slideMaster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502.xml"/><Relationship Id="rId6" Type="http://schemas.openxmlformats.org/officeDocument/2006/relationships/theme" Target="../theme/theme4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35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jpg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theme" Target="../theme/theme2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1.xml"/><Relationship Id="rId8" Type="http://schemas.openxmlformats.org/officeDocument/2006/relationships/theme" Target="../theme/theme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1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3" name="Google Shape;493;p8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94" name="Google Shape;494;p81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2" name="Google Shape;52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3" name="Google Shape;52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4" name="Google Shape;52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5" name="Google Shape;52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97" name="Google Shape;59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8" name="Google Shape;59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9" name="Google Shape;59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0" name="Google Shape;60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2" name="Google Shape;672;p1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3" name="Google Shape;673;p1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4" name="Google Shape;674;p1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5" name="Google Shape;675;p1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Google Shape;746;p12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p12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748" name="Google Shape;748;p124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9" name="Google Shape;749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0" name="Google Shape;750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1" name="Google Shape;751;p12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8" r:id="rId2"/>
    <p:sldLayoutId id="2147483759" r:id="rId3"/>
    <p:sldLayoutId id="2147483760" r:id="rId4"/>
    <p:sldLayoutId id="2147483761" r:id="rId5"/>
    <p:sldLayoutId id="214748376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13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91" name="Google Shape;791;p13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2" name="Google Shape;792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3" name="Google Shape;793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4" name="Google Shape;794;p13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3" r:id="rId1"/>
    <p:sldLayoutId id="2147483764" r:id="rId2"/>
    <p:sldLayoutId id="2147483765" r:id="rId3"/>
    <p:sldLayoutId id="2147483766" r:id="rId4"/>
    <p:sldLayoutId id="214748376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136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25" name="Google Shape;825;p136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6" name="Google Shape;826;p13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7" name="Google Shape;827;p13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8" name="Google Shape;828;p13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8" r:id="rId1"/>
    <p:sldLayoutId id="2147483769" r:id="rId2"/>
    <p:sldLayoutId id="2147483770" r:id="rId3"/>
    <p:sldLayoutId id="2147483771" r:id="rId4"/>
    <p:sldLayoutId id="214748377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4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59" name="Google Shape;859;p14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0" name="Google Shape;860;p14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1" name="Google Shape;861;p14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2" name="Google Shape;862;p14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3" name="Google Shape;863;p14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4" name="Google Shape;864;p14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5" name="Google Shape;865;p14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6" name="Google Shape;866;p14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7" name="Google Shape;867;p142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68" name="Google Shape;868;p142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9" name="Google Shape;869;p1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0" name="Google Shape;870;p1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1" name="Google Shape;871;p14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3" r:id="rId1"/>
    <p:sldLayoutId id="2147483774" r:id="rId2"/>
    <p:sldLayoutId id="2147483775" r:id="rId3"/>
    <p:sldLayoutId id="2147483776" r:id="rId4"/>
    <p:sldLayoutId id="214748377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14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2" name="Google Shape;922;p14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3" name="Google Shape;923;p14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4" name="Google Shape;924;p1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5" name="Google Shape;925;p14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61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4" name="Google Shape;1004;p161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5" name="Google Shape;1005;p161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6" name="Google Shape;1006;p161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7" name="Google Shape;1007;p161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161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161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161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6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5" name="Google Shape;1025;p16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6" name="Google Shape;1026;p166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166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166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166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166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173"/>
          <p:cNvGrpSpPr/>
          <p:nvPr/>
        </p:nvGrpSpPr>
        <p:grpSpPr>
          <a:xfrm>
            <a:off x="3998" y="1066800"/>
            <a:ext cx="9143177" cy="4076700"/>
            <a:chOff x="3998" y="1422400"/>
            <a:chExt cx="9143177" cy="5435600"/>
          </a:xfrm>
        </p:grpSpPr>
        <p:grpSp>
          <p:nvGrpSpPr>
            <p:cNvPr id="1106" name="Google Shape;1106;p173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107" name="Google Shape;1107;p173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8" name="Google Shape;1108;p173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9" name="Google Shape;1109;p173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0" name="Google Shape;1110;p173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1" name="Google Shape;1111;p173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2" name="Google Shape;1112;p173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3" name="Google Shape;1113;p173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4" name="Google Shape;1114;p173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5" name="Google Shape;1115;p173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6" name="Google Shape;1116;p173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7" name="Google Shape;1117;p173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8" name="Google Shape;1118;p173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9" name="Google Shape;1119;p173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120" name="Google Shape;1120;p173"/>
            <p:cNvGrpSpPr/>
            <p:nvPr/>
          </p:nvGrpSpPr>
          <p:grpSpPr>
            <a:xfrm>
              <a:off x="3998" y="3639817"/>
              <a:ext cx="2193331" cy="2694775"/>
              <a:chOff x="3998" y="3639817"/>
              <a:chExt cx="2193331" cy="2694775"/>
            </a:xfrm>
          </p:grpSpPr>
          <p:sp>
            <p:nvSpPr>
              <p:cNvPr id="1121" name="Google Shape;1121;p173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2" name="Google Shape;1122;p173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3" name="Google Shape;1123;p173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4" name="Google Shape;1124;p173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5" name="Google Shape;1125;p173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6" name="Google Shape;1126;p173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7" name="Google Shape;1127;p173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8" name="Google Shape;1128;p173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9" name="Google Shape;1129;p173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0" name="Google Shape;1130;p173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1" name="Google Shape;1131;p173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2" name="Google Shape;1132;p173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3" name="Google Shape;1133;p173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4" name="Google Shape;1134;p173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5" name="Google Shape;1135;p173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6" name="Google Shape;1136;p173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7" name="Google Shape;1137;p173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8" name="Google Shape;1138;p173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9" name="Google Shape;1139;p173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0" name="Google Shape;1140;p173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1" name="Google Shape;1141;p173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2" name="Google Shape;1142;p173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3" name="Google Shape;1143;p173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4" name="Google Shape;1144;p173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5" name="Google Shape;1145;p173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6" name="Google Shape;1146;p173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7" name="Google Shape;1147;p173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8" name="Google Shape;1148;p173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9" name="Google Shape;1149;p173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0" name="Google Shape;1150;p173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1" name="Google Shape;1151;p173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2" name="Google Shape;1152;p173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3" name="Google Shape;1153;p173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4" name="Google Shape;1154;p173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5" name="Google Shape;1155;p173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6" name="Google Shape;1156;p173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7" name="Google Shape;1157;p173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8" name="Google Shape;1158;p173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9" name="Google Shape;1159;p173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0" name="Google Shape;1160;p173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1" name="Google Shape;1161;p173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2" name="Google Shape;1162;p173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3" name="Google Shape;1163;p173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4" name="Google Shape;1164;p173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5" name="Google Shape;1165;p173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6" name="Google Shape;1166;p173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7" name="Google Shape;1167;p173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8" name="Google Shape;1168;p173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9" name="Google Shape;1169;p173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0" name="Google Shape;1170;p173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1" name="Google Shape;1171;p173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2" name="Google Shape;1172;p173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3" name="Google Shape;1173;p173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4" name="Google Shape;1174;p173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5" name="Google Shape;1175;p173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6" name="Google Shape;1176;p173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7" name="Google Shape;1177;p173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8" name="Google Shape;1178;p173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9" name="Google Shape;1179;p173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0" name="Google Shape;1180;p173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1" name="Google Shape;1181;p173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2" name="Google Shape;1182;p173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3" name="Google Shape;1183;p173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4" name="Google Shape;1184;p173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5" name="Google Shape;1185;p173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6" name="Google Shape;1186;p173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7" name="Google Shape;1187;p173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8" name="Google Shape;1188;p173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9" name="Google Shape;1189;p173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0" name="Google Shape;1190;p173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1" name="Google Shape;1191;p173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2" name="Google Shape;1192;p173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3" name="Google Shape;1193;p173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4" name="Google Shape;1194;p173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5" name="Google Shape;1195;p173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6" name="Google Shape;1196;p173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7" name="Google Shape;1197;p173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8" name="Google Shape;1198;p173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9" name="Google Shape;1199;p173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0" name="Google Shape;1200;p173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1" name="Google Shape;1201;p173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2" name="Google Shape;1202;p173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3" name="Google Shape;1203;p173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4" name="Google Shape;1204;p173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5" name="Google Shape;1205;p173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6" name="Google Shape;1206;p173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7" name="Google Shape;1207;p173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8" name="Google Shape;1208;p173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9" name="Google Shape;1209;p173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0" name="Google Shape;1210;p173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1" name="Google Shape;1211;p173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2" name="Google Shape;1212;p173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3" name="Google Shape;1213;p173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4" name="Google Shape;1214;p173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5" name="Google Shape;1215;p173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6" name="Google Shape;1216;p173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7" name="Google Shape;1217;p173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8" name="Google Shape;1218;p173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9" name="Google Shape;1219;p173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0" name="Google Shape;1220;p173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1" name="Google Shape;1221;p173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2" name="Google Shape;1222;p173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3" name="Google Shape;1223;p173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4" name="Google Shape;1224;p173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5" name="Google Shape;1225;p173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6" name="Google Shape;1226;p173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7" name="Google Shape;1227;p173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8" name="Google Shape;1228;p173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9" name="Google Shape;1229;p173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0" name="Google Shape;1230;p173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1" name="Google Shape;1231;p173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2" name="Google Shape;1232;p173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3" name="Google Shape;1233;p173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4" name="Google Shape;1234;p173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5" name="Google Shape;1235;p173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6" name="Google Shape;1236;p173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7" name="Google Shape;1237;p173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8" name="Google Shape;1238;p173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9" name="Google Shape;1239;p173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0" name="Google Shape;1240;p173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1" name="Google Shape;1241;p173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2" name="Google Shape;1242;p173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3" name="Google Shape;1243;p173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4" name="Google Shape;1244;p173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5" name="Google Shape;1245;p173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6" name="Google Shape;1246;p173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7" name="Google Shape;1247;p173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8" name="Google Shape;1248;p173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9" name="Google Shape;1249;p173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0" name="Google Shape;1250;p173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1" name="Google Shape;1251;p173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2" name="Google Shape;1252;p173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3" name="Google Shape;1253;p173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4" name="Google Shape;1254;p173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5" name="Google Shape;1255;p173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256" name="Google Shape;1256;p17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7" name="Google Shape;1257;p17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8" name="Google Shape;1258;p17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9" name="Google Shape;1259;p17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260" name="Google Shape;1260;p17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186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341" name="Google Shape;1341;p186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86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86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86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86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86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86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86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86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86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86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86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86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86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86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86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86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86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86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86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86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86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86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86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86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86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86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86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86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86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86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86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86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86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86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86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86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86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86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0" name="Google Shape;1380;p1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81" name="Google Shape;1381;p1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82" name="Google Shape;1382;p1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193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420" name="Google Shape;1420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1" name="Google Shape;1421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2" name="Google Shape;1422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3" name="Google Shape;1423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4" name="Google Shape;1424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5" name="Google Shape;1425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6" name="Google Shape;1426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7" name="Google Shape;1427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8" name="Google Shape;1428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9" name="Google Shape;1429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0" name="Google Shape;1430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1" name="Google Shape;1431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2" name="Google Shape;1432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3" name="Google Shape;1433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4" name="Google Shape;1434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5" name="Google Shape;1435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6" name="Google Shape;1436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7" name="Google Shape;1437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8" name="Google Shape;1438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9" name="Google Shape;1439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0" name="Google Shape;1440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1" name="Google Shape;1441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2" name="Google Shape;1442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3" name="Google Shape;1443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4" name="Google Shape;1444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45" name="Google Shape;1445;p19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6" name="Google Shape;1446;p19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1447" name="Google Shape;1447;p193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448" name="Google Shape;1448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9" name="Google Shape;1449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0" name="Google Shape;1450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1" name="Google Shape;1451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2" name="Google Shape;1452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3" name="Google Shape;1453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4" name="Google Shape;1454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5" name="Google Shape;1455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6" name="Google Shape;1456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7" name="Google Shape;1457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8" name="Google Shape;1458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9" name="Google Shape;1459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0" name="Google Shape;1460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1" name="Google Shape;1461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2" name="Google Shape;1462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3" name="Google Shape;1463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4" name="Google Shape;1464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5" name="Google Shape;1465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6" name="Google Shape;1466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7" name="Google Shape;1467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8" name="Google Shape;1468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9" name="Google Shape;1469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0" name="Google Shape;1470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1" name="Google Shape;1471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2" name="Google Shape;1472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00"/>
          <p:cNvGrpSpPr/>
          <p:nvPr/>
        </p:nvGrpSpPr>
        <p:grpSpPr>
          <a:xfrm>
            <a:off x="0" y="0"/>
            <a:ext cx="8709660" cy="5443538"/>
            <a:chOff x="0" y="0"/>
            <a:chExt cx="2147483647" cy="2147483647"/>
          </a:xfrm>
        </p:grpSpPr>
        <p:grpSp>
          <p:nvGrpSpPr>
            <p:cNvPr id="1504" name="Google Shape;1504;p200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505" name="Google Shape;1505;p20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6" name="Google Shape;1506;p200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7" name="Google Shape;1507;p200"/>
            <p:cNvGrpSpPr/>
            <p:nvPr/>
          </p:nvGrpSpPr>
          <p:grpSpPr>
            <a:xfrm>
              <a:off x="268435441" y="0"/>
              <a:ext cx="1879048205" cy="2147483647"/>
              <a:chOff x="0" y="0"/>
              <a:chExt cx="2147483647" cy="2147483647"/>
            </a:xfrm>
          </p:grpSpPr>
          <p:pic>
            <p:nvPicPr>
              <p:cNvPr id="1508" name="Google Shape;1508;p20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9" name="Google Shape;1509;p200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10" name="Google Shape;1510;p200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511" name="Google Shape;1511;p20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2" name="Google Shape;1512;p200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3" name="Google Shape;1513;p200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4" name="Google Shape;1514;p2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515" name="Google Shape;1515;p200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6" name="Google Shape;1516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7" name="Google Shape;1517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518" name="Google Shape;1518;p200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2"/>
                </a:solidFill>
              </a:defRPr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2"/>
                </a:solidFill>
              </a:defRPr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19" name="Google Shape;1519;p200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0" name="Google Shape;1520;p200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1" name="Google Shape;1521;p200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2" name="Google Shape;1522;p200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20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28" name="Google Shape;1528;p20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9" name="Google Shape;1529;p20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0" name="Google Shape;1530;p20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1" name="Google Shape;1531;p20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21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3" name="Google Shape;1603;p214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04" name="Google Shape;1604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5" name="Google Shape;1605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6" name="Google Shape;1606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227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0" name="Google Shape;1650;p227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1" name="Google Shape;1651;p227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8" r:id="rId1"/>
    <p:sldLayoutId id="21474838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230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230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23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4" name="Google Shape;1664;p230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5" name="Google Shape;1665;p2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6" name="Google Shape;1666;p23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7" name="Google Shape;1667;p23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668" name="Google Shape;1668;p230"/>
          <p:cNvGrpSpPr/>
          <p:nvPr/>
        </p:nvGrpSpPr>
        <p:grpSpPr>
          <a:xfrm>
            <a:off x="-29294" y="-12080"/>
            <a:ext cx="9198252" cy="814695"/>
            <a:chOff x="-29322" y="-1965"/>
            <a:chExt cx="9198252" cy="1086259"/>
          </a:xfrm>
        </p:grpSpPr>
        <p:sp>
          <p:nvSpPr>
            <p:cNvPr id="1669" name="Google Shape;1669;p230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30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2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6" name="Google Shape;1746;p242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7" name="Google Shape;1747;p2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8" name="Google Shape;1748;p2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9" name="Google Shape;1749;p2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1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69" r:id="rId9"/>
    <p:sldLayoutId id="2147483870" r:id="rId10"/>
    <p:sldLayoutId id="2147483871" r:id="rId11"/>
    <p:sldLayoutId id="2147483872" r:id="rId12"/>
    <p:sldLayoutId id="2147483873" r:id="rId13"/>
    <p:sldLayoutId id="2147483874" r:id="rId14"/>
    <p:sldLayoutId id="2147483875" r:id="rId15"/>
    <p:sldLayoutId id="2147483876" r:id="rId16"/>
    <p:sldLayoutId id="214748387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87" name="Google Shape;87;p19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88" name="Google Shape;8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9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68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260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70" name="Google Shape;1870;p26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8" r:id="rId1"/>
    <p:sldLayoutId id="2147483879" r:id="rId2"/>
    <p:sldLayoutId id="2147483880" r:id="rId3"/>
    <p:sldLayoutId id="2147483881" r:id="rId4"/>
    <p:sldLayoutId id="2147483882" r:id="rId5"/>
    <p:sldLayoutId id="214748388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2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8" name="Google Shape;1888;p2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27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6" name="Google Shape;1906;p2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5" name="Google Shape;1935;p28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 sz="30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936" name="Google Shape;1936;p28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293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2" name="Google Shape;1992;p293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3" name="Google Shape;1993;p293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  <p:sp>
        <p:nvSpPr>
          <p:cNvPr id="1994" name="Google Shape;1994;p293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5" name="Google Shape;1995;p293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997" name="Google Shape;1997;p293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8" name="Google Shape;1998;p293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999" name="Google Shape;1999;p293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2000" name="Google Shape;2000;p293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1" name="Google Shape;2001;p293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2" name="Google Shape;2002;p293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3" name="Google Shape;2003;p293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4" name="Google Shape;2004;p293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5" name="Google Shape;2005;p293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6" name="Google Shape;2006;p293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7" name="Google Shape;2007;p293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8" name="Google Shape;2008;p293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2009" name="Google Shape;2009;p293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2010" name="Google Shape;2010;p293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2011" name="Google Shape;2011;p293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2" name="Google Shape;2012;p293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3" name="Google Shape;2013;p293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2014" name="Google Shape;2014;p293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5" name="Google Shape;2015;p293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6" name="Google Shape;2016;p293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17" name="Google Shape;2017;p293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2018" name="Google Shape;2018;p293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9" name="Google Shape;2019;p293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0" name="Google Shape;2020;p293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1" name="Google Shape;2021;p293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2" name="Google Shape;2022;p293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3" name="Google Shape;2023;p293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4" name="Google Shape;2024;p293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5" name="Google Shape;2025;p293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2026" name="Google Shape;2026;p293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2027" name="Google Shape;2027;p293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28" name="Google Shape;2028;p293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2029" name="Google Shape;2029;p293"/>
          <p:cNvGrpSpPr/>
          <p:nvPr/>
        </p:nvGrpSpPr>
        <p:grpSpPr>
          <a:xfrm>
            <a:off x="7171101" y="-64413"/>
            <a:ext cx="2428140" cy="1683787"/>
            <a:chOff x="7171101" y="-85884"/>
            <a:chExt cx="2428140" cy="2245050"/>
          </a:xfrm>
        </p:grpSpPr>
        <p:grpSp>
          <p:nvGrpSpPr>
            <p:cNvPr id="2030" name="Google Shape;2030;p293"/>
            <p:cNvGrpSpPr/>
            <p:nvPr/>
          </p:nvGrpSpPr>
          <p:grpSpPr>
            <a:xfrm>
              <a:off x="7171101" y="-85884"/>
              <a:ext cx="2428140" cy="2245050"/>
              <a:chOff x="7171101" y="-85884"/>
              <a:chExt cx="2428140" cy="2245050"/>
            </a:xfrm>
          </p:grpSpPr>
          <p:sp>
            <p:nvSpPr>
              <p:cNvPr id="2031" name="Google Shape;2031;p293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32" name="Google Shape;2032;p293"/>
              <p:cNvGrpSpPr/>
              <p:nvPr/>
            </p:nvGrpSpPr>
            <p:grpSpPr>
              <a:xfrm>
                <a:off x="7171101" y="-85884"/>
                <a:ext cx="2428140" cy="2245050"/>
                <a:chOff x="7171101" y="-85884"/>
                <a:chExt cx="2428140" cy="2245050"/>
              </a:xfrm>
            </p:grpSpPr>
            <p:sp>
              <p:nvSpPr>
                <p:cNvPr id="2033" name="Google Shape;2033;p293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4" name="Google Shape;2034;p293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5" name="Google Shape;2035;p293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6" name="Google Shape;2036;p293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7" name="Google Shape;2037;p293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8" name="Google Shape;2038;p293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9" name="Google Shape;2039;p293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40" name="Google Shape;2040;p293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2041" name="Google Shape;2041;p293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77" name="Google Shape;2077;p30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8" name="Google Shape;2078;p3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9" name="Google Shape;2079;p3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0" name="Google Shape;2080;p3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316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50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316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3" name="Google Shape;2153;p316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54" name="Google Shape;2154;p316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155" name="Google Shape;2155;p3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56" name="Google Shape;2156;p316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7" name="Google Shape;2157;p316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316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59" name="Google Shape;2159;p316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marR="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  <p:sp>
        <p:nvSpPr>
          <p:cNvPr id="2160" name="Google Shape;2160;p316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1" name="Google Shape;2161;p316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2" name="Google Shape;2162;p316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/>
            </a:lvl1pPr>
            <a:lvl2pPr indent="0" lvl="1" marL="0" marR="0" algn="ctr">
              <a:buNone/>
              <a:defRPr/>
            </a:lvl2pPr>
            <a:lvl3pPr indent="0" lvl="2" marL="0" marR="0" algn="ctr">
              <a:buNone/>
              <a:defRPr/>
            </a:lvl3pPr>
            <a:lvl4pPr indent="0" lvl="3" marL="0" marR="0" algn="ctr">
              <a:buNone/>
              <a:defRPr/>
            </a:lvl4pPr>
            <a:lvl5pPr indent="0" lvl="4" marL="0" marR="0" algn="ctr">
              <a:buNone/>
              <a:defRPr/>
            </a:lvl5pPr>
            <a:lvl6pPr indent="0" lvl="5" marL="0" marR="0" algn="ctr">
              <a:buNone/>
              <a:defRPr/>
            </a:lvl6pPr>
            <a:lvl7pPr indent="0" lvl="6" marL="0" marR="0" algn="ctr">
              <a:buNone/>
              <a:defRPr/>
            </a:lvl7pPr>
            <a:lvl8pPr indent="0" lvl="7" marL="0" marR="0" algn="ctr">
              <a:buNone/>
              <a:defRPr/>
            </a:lvl8pPr>
            <a:lvl9pPr indent="0" lvl="8" marL="0" marR="0" algn="ctr">
              <a:buNone/>
              <a:defRPr/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163" name="Google Shape;2163;p316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8" r:id="rId3"/>
    <p:sldLayoutId id="2147483929" r:id="rId4"/>
    <p:sldLayoutId id="2147483930" r:id="rId5"/>
    <p:sldLayoutId id="2147483931" r:id="rId6"/>
    <p:sldLayoutId id="2147483932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3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1" name="Google Shape;2181;p3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182" name="Google Shape;2182;p3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32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3" name="Google Shape;2233;p334"/>
          <p:cNvGrpSpPr/>
          <p:nvPr/>
        </p:nvGrpSpPr>
        <p:grpSpPr>
          <a:xfrm>
            <a:off x="-567355" y="0"/>
            <a:ext cx="10457378" cy="5337692"/>
            <a:chOff x="-644959" y="0"/>
            <a:chExt cx="10457378" cy="7116923"/>
          </a:xfrm>
        </p:grpSpPr>
        <p:grpSp>
          <p:nvGrpSpPr>
            <p:cNvPr id="2234" name="Google Shape;2234;p33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35" name="Google Shape;2235;p33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36" name="Google Shape;2236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7" name="Google Shape;2237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8" name="Google Shape;2238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39" name="Google Shape;2239;p334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40" name="Google Shape;2240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1" name="Google Shape;2241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2" name="Google Shape;2242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43" name="Google Shape;2243;p334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44" name="Google Shape;2244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5" name="Google Shape;2245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6" name="Google Shape;2246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47" name="Google Shape;2247;p33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8" name="Google Shape;2248;p33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9" name="Google Shape;2249;p334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50" name="Google Shape;2250;p334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1" name="Google Shape;2251;p334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2" name="Google Shape;2252;p334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3" name="Google Shape;2253;p334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4" name="Google Shape;2254;p334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5" name="Google Shape;2255;p334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6" name="Google Shape;2256;p334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7" name="Google Shape;2257;p334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8" name="Google Shape;2258;p334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9" name="Google Shape;2259;p334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0" name="Google Shape;2260;p334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1" name="Google Shape;2261;p334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2" name="Google Shape;2262;p334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3" name="Google Shape;2263;p334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4" name="Google Shape;2264;p334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5" name="Google Shape;2265;p334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6" name="Google Shape;2266;p334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7" name="Google Shape;2267;p334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8" name="Google Shape;2268;p334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9" name="Google Shape;2269;p334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0" name="Google Shape;2270;p334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1" name="Google Shape;2271;p334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72" name="Google Shape;2272;p334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3" name="Google Shape;2273;p334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4" name="Google Shape;2274;p334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5" name="Google Shape;2275;p33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6" name="Google Shape;2276;p334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marR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277" name="Google Shape;2277;p33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8" name="Google Shape;2278;p33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9" name="Google Shape;2279;p33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6150"/>
          </a:srgbClr>
        </a:solidFill>
      </p:bgPr>
    </p:bg>
    <p:spTree>
      <p:nvGrpSpPr>
        <p:cNvPr id="2476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" name="Google Shape;2477;p34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8" name="Google Shape;2478;p346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79" name="Google Shape;2479;p34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4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1" name="Google Shape;2481;p34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51" name="Shape 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" name="Google Shape;2552;p35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3" name="Google Shape;2553;p35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4" name="Google Shape;2554;p3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6" name="Google Shape;2556;p3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6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63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p36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5" name="Google Shape;2565;p36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6" name="Google Shape;2566;p36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7" name="Google Shape;2567;p3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575" name="Shape 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6" name="Google Shape;2576;p36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577" name="Google Shape;2577;p36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6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6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6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6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6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6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6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6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6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6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6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6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6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6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6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6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6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5" name="Google Shape;2595;p36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6" name="Google Shape;2596;p36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7" name="Google Shape;2597;p36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8" name="Google Shape;259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9" name="Google Shape;2599;p36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06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7" name="Google Shape;2607;p364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608" name="Google Shape;2608;p364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64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64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64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64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64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64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5" name="Google Shape;2615;p364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6" name="Google Shape;2616;p364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7" name="Google Shape;2617;p364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8" name="Google Shape;2618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9" name="Google Shape;2619;p364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9" r:id="rId1"/>
    <p:sldLayoutId id="214748397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32" name="Shape 2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3" name="Google Shape;2633;p367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4" name="Google Shape;2634;p367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5" name="Google Shape;2635;p36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6" name="Google Shape;2636;p36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7" name="Google Shape;2637;p36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44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Google Shape;2645;p3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6" name="Google Shape;2646;p36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7" name="Google Shape;2647;p36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8" name="Google Shape;2648;p36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9" name="Google Shape;2649;p36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  <p:sldLayoutId id="2147483974" r:id="rId3"/>
    <p:sldLayoutId id="2147483975" r:id="rId4"/>
    <p:sldLayoutId id="2147483976" r:id="rId5"/>
    <p:sldLayoutId id="2147483977" r:id="rId6"/>
    <p:sldLayoutId id="2147483978" r:id="rId7"/>
    <p:sldLayoutId id="2147483979" r:id="rId8"/>
    <p:sldLayoutId id="2147483980" r:id="rId9"/>
    <p:sldLayoutId id="2147483981" r:id="rId10"/>
    <p:sldLayoutId id="214748398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19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0" name="Google Shape;2720;p381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21" name="Google Shape;2721;p381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81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3" name="Google Shape;2723;p381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24" name="Google Shape;2724;p381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81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81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81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81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81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381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381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81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81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81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81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81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7" name="Google Shape;2737;p381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38" name="Google Shape;2738;p381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3" r:id="rId1"/>
    <p:sldLayoutId id="2147483984" r:id="rId2"/>
    <p:sldLayoutId id="2147483985" r:id="rId3"/>
    <p:sldLayoutId id="2147483986" r:id="rId4"/>
    <p:sldLayoutId id="2147483987" r:id="rId5"/>
    <p:sldLayoutId id="2147483988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18" name="Shape 2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9" name="Google Shape;2819;p38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20" name="Google Shape;2820;p388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>
                <a:solidFill>
                  <a:schemeClr val="dk2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41" name="Shape 2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2" name="Google Shape;2842;p3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3" name="Google Shape;2843;p39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4" name="Google Shape;2844;p39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8" name="Google Shape;2868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9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01" name="Google Shape;301;p49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02" name="Google Shape;30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9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4" name="Google Shape;304;p49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5" name="Google Shape;305;p4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6" name="Google Shape;306;p4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7" name="Google Shape;307;p4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2" r:id="rId2"/>
    <p:sldLayoutId id="2147483693" r:id="rId3"/>
    <p:sldLayoutId id="2147483694" r:id="rId4"/>
    <p:sldLayoutId id="2147483695" r:id="rId5"/>
    <p:sldLayoutId id="214748369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84" name="Shape 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" name="Google Shape;2885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6" name="Google Shape;2886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4" name="Google Shape;2904;p4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5" name="Google Shape;2905;p4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62" name="Google Shape;2962;p42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24" r:id="rId1"/>
    <p:sldLayoutId id="2147484025" r:id="rId2"/>
    <p:sldLayoutId id="2147484026" r:id="rId3"/>
    <p:sldLayoutId id="2147484027" r:id="rId4"/>
    <p:sldLayoutId id="2147484028" r:id="rId5"/>
    <p:sldLayoutId id="2147484029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78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" name="Google Shape;2979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0" name="Google Shape;2980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8" name="Google Shape;2998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6" name="Google Shape;3016;p449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7" name="Google Shape;3017;p44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57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59" name="Google Shape;3059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60" name="Google Shape;3060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04" name="Shape 3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18" name="Shape 3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p47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0" name="Google Shape;3120;p47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1" name="Google Shape;3121;p4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4" r:id="rId1"/>
    <p:sldLayoutId id="2147484065" r:id="rId2"/>
    <p:sldLayoutId id="2147484066" r:id="rId3"/>
    <p:sldLayoutId id="2147484067" r:id="rId4"/>
    <p:sldLayoutId id="2147484068" r:id="rId5"/>
    <p:sldLayoutId id="2147484069" r:id="rId6"/>
    <p:sldLayoutId id="2147484070" r:id="rId7"/>
    <p:sldLayoutId id="2147484071" r:id="rId8"/>
    <p:sldLayoutId id="2147484072" r:id="rId9"/>
    <p:sldLayoutId id="2147484073" r:id="rId10"/>
    <p:sldLayoutId id="2147484074" r:id="rId11"/>
    <p:sldLayoutId id="214748407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74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" name="Google Shape;3175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6" name="Google Shape;3176;p48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6" r:id="rId1"/>
    <p:sldLayoutId id="2147484077" r:id="rId2"/>
    <p:sldLayoutId id="2147484078" r:id="rId3"/>
    <p:sldLayoutId id="2147484079" r:id="rId4"/>
    <p:sldLayoutId id="2147484080" r:id="rId5"/>
    <p:sldLayoutId id="214748408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5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5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4" name="Google Shape;344;p55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5" name="Google Shape;345;p5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6" name="Google Shape;346;p5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7" name="Google Shape;347;p5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2" name="Shape 3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3" name="Google Shape;3193;p49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4" name="Google Shape;3194;p494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5" name="Google Shape;3195;p494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6" name="Google Shape;3196;p494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7" name="Google Shape;3197;p494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/>
          </a:p>
          <a:p>
            <a:pPr indent="-76200" lvl="1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2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3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4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5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6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7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8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2" r:id="rId1"/>
    <p:sldLayoutId id="2147484083" r:id="rId2"/>
    <p:sldLayoutId id="2147484084" r:id="rId3"/>
    <p:sldLayoutId id="2147484085" r:id="rId4"/>
    <p:sldLayoutId id="2147484086" r:id="rId5"/>
    <p:sldLayoutId id="2147484087" r:id="rId6"/>
    <p:sldLayoutId id="2147484088" r:id="rId7"/>
    <p:sldLayoutId id="2147484089" r:id="rId8"/>
    <p:sldLayoutId id="2147484090" r:id="rId9"/>
    <p:sldLayoutId id="2147484091" r:id="rId10"/>
    <p:sldLayoutId id="2147484092" r:id="rId11"/>
    <p:sldLayoutId id="214748409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36" name="Shape 3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7" name="Google Shape;3237;p5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38" name="Google Shape;3238;p5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39" name="Google Shape;3239;p5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4" r:id="rId1"/>
    <p:sldLayoutId id="2147484095" r:id="rId2"/>
    <p:sldLayoutId id="2147484096" r:id="rId3"/>
    <p:sldLayoutId id="2147484097" r:id="rId4"/>
    <p:sldLayoutId id="2147484098" r:id="rId5"/>
    <p:sldLayoutId id="2147484099" r:id="rId6"/>
    <p:sldLayoutId id="2147484100" r:id="rId7"/>
    <p:sldLayoutId id="2147484101" r:id="rId8"/>
    <p:sldLayoutId id="2147484102" r:id="rId9"/>
    <p:sldLayoutId id="2147484103" r:id="rId10"/>
    <p:sldLayoutId id="214748410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7" ty="0" sy="99997"/>
        </a:blipFill>
      </p:bgPr>
    </p:bg>
    <p:spTree>
      <p:nvGrpSpPr>
        <p:cNvPr id="3281" name="Shape 3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2" name="Google Shape;3282;p5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3" name="Google Shape;3283;p51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4" name="Google Shape;3284;p519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5" name="Google Shape;3285;p5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6" name="Google Shape;3286;p5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88" name="Google Shape;3288;p519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9" name="Google Shape;3289;p519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1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5" r:id="rId2"/>
    <p:sldLayoutId id="2147484106" r:id="rId3"/>
    <p:sldLayoutId id="2147484107" r:id="rId4"/>
    <p:sldLayoutId id="2147484108" r:id="rId5"/>
    <p:sldLayoutId id="2147484109" r:id="rId6"/>
    <p:sldLayoutId id="2147484110" r:id="rId7"/>
    <p:sldLayoutId id="2147484111" r:id="rId8"/>
    <p:sldLayoutId id="2147484112" r:id="rId9"/>
    <p:sldLayoutId id="2147484113" r:id="rId10"/>
    <p:sldLayoutId id="2147484114" r:id="rId11"/>
    <p:sldLayoutId id="214748411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388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" name="Google Shape;3389;p531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6" r:id="rId1"/>
    <p:sldLayoutId id="2147484117" r:id="rId2"/>
    <p:sldLayoutId id="2147484118" r:id="rId3"/>
    <p:sldLayoutId id="2147484119" r:id="rId4"/>
    <p:sldLayoutId id="2147484120" r:id="rId5"/>
    <p:sldLayoutId id="2147484121" r:id="rId6"/>
    <p:sldLayoutId id="2147484122" r:id="rId7"/>
    <p:sldLayoutId id="2147484123" r:id="rId8"/>
    <p:sldLayoutId id="2147484124" r:id="rId9"/>
    <p:sldLayoutId id="2147484125" r:id="rId10"/>
    <p:sldLayoutId id="214748412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427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8" name="Google Shape;3428;p5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29" name="Google Shape;3429;p5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30" name="Google Shape;3430;p5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7" r:id="rId1"/>
    <p:sldLayoutId id="2147484128" r:id="rId2"/>
    <p:sldLayoutId id="2147484129" r:id="rId3"/>
    <p:sldLayoutId id="2147484130" r:id="rId4"/>
    <p:sldLayoutId id="2147484131" r:id="rId5"/>
    <p:sldLayoutId id="2147484132" r:id="rId6"/>
    <p:sldLayoutId id="2147484133" r:id="rId7"/>
    <p:sldLayoutId id="2147484134" r:id="rId8"/>
    <p:sldLayoutId id="2147484135" r:id="rId9"/>
    <p:sldLayoutId id="2147484136" r:id="rId10"/>
    <p:sldLayoutId id="2147484137" r:id="rId11"/>
    <p:sldLayoutId id="214748413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5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481" name="Google Shape;3481;p556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39" r:id="rId1"/>
    <p:sldLayoutId id="2147484140" r:id="rId2"/>
    <p:sldLayoutId id="2147484141" r:id="rId3"/>
    <p:sldLayoutId id="2147484142" r:id="rId4"/>
    <p:sldLayoutId id="2147484143" r:id="rId5"/>
    <p:sldLayoutId id="214748414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15" name="Shape 3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6" name="Google Shape;3516;p563"/>
          <p:cNvGrpSpPr/>
          <p:nvPr/>
        </p:nvGrpSpPr>
        <p:grpSpPr>
          <a:xfrm>
            <a:off x="3800475" y="1341834"/>
            <a:ext cx="5355258" cy="3792244"/>
            <a:chOff x="3800475" y="1789112"/>
            <a:chExt cx="5355258" cy="5056325"/>
          </a:xfrm>
        </p:grpSpPr>
        <p:sp>
          <p:nvSpPr>
            <p:cNvPr id="3517" name="Google Shape;3517;p563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63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63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63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63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63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63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63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63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63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63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63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63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63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63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63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63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63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63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63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63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63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63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63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63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63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63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63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63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63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63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63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63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63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1" name="Google Shape;3551;p5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2" name="Google Shape;3552;p5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3" name="Google Shape;3553;p56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4" name="Google Shape;3554;p56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5" name="Google Shape;3555;p56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45" r:id="rId1"/>
    <p:sldLayoutId id="2147484146" r:id="rId2"/>
    <p:sldLayoutId id="2147484147" r:id="rId3"/>
    <p:sldLayoutId id="2147484148" r:id="rId4"/>
    <p:sldLayoutId id="2147484149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6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61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9" name="Google Shape;379;p61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80" name="Google Shape;380;p61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81" name="Google Shape;381;p61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6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68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4" name="Google Shape;414;p68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5" name="Google Shape;415;p6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6" name="Google Shape;416;p6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7" name="Google Shape;417;p6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2"/>
    <p:sldLayoutId id="2147483709" r:id="rId3"/>
    <p:sldLayoutId id="2147483710" r:id="rId4"/>
    <p:sldLayoutId id="2147483711" r:id="rId5"/>
    <p:sldLayoutId id="214748371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8" name="Google Shape;448;p7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9" name="Google Shape;449;p7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pic>
        <p:nvPicPr>
          <p:cNvPr id="450" name="Google Shape;450;p7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7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2" name="Google Shape;452;p74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3" name="Google Shape;453;p7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4" name="Google Shape;454;p7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5" name="Google Shape;455;p7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5.png"/><Relationship Id="rId4" Type="http://schemas.openxmlformats.org/officeDocument/2006/relationships/image" Target="../media/image18.png"/></Relationships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779" name="Shape 3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0" name="Google Shape;3780;p589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grpSp>
        <p:nvGrpSpPr>
          <p:cNvPr id="3781" name="Google Shape;3781;p589"/>
          <p:cNvGrpSpPr/>
          <p:nvPr/>
        </p:nvGrpSpPr>
        <p:grpSpPr>
          <a:xfrm>
            <a:off x="-225700" y="-56757"/>
            <a:ext cx="9144159" cy="5143759"/>
            <a:chOff x="0" y="11"/>
            <a:chExt cx="18288317" cy="10287518"/>
          </a:xfrm>
        </p:grpSpPr>
        <p:sp>
          <p:nvSpPr>
            <p:cNvPr id="3782" name="Google Shape;3782;p589"/>
            <p:cNvSpPr/>
            <p:nvPr/>
          </p:nvSpPr>
          <p:spPr>
            <a:xfrm>
              <a:off x="7343457" y="11"/>
              <a:ext cx="10944860" cy="10282555"/>
            </a:xfrm>
            <a:custGeom>
              <a:rect b="b" l="l" r="r" t="t"/>
              <a:pathLst>
                <a:path extrusionOk="0" h="10282555" w="10944860">
                  <a:moveTo>
                    <a:pt x="10944530" y="0"/>
                  </a:moveTo>
                  <a:lnTo>
                    <a:pt x="8030019" y="0"/>
                  </a:lnTo>
                  <a:lnTo>
                    <a:pt x="7990459" y="25400"/>
                  </a:lnTo>
                  <a:lnTo>
                    <a:pt x="7952029" y="63500"/>
                  </a:lnTo>
                  <a:lnTo>
                    <a:pt x="7914703" y="101600"/>
                  </a:lnTo>
                  <a:lnTo>
                    <a:pt x="7878445" y="127000"/>
                  </a:lnTo>
                  <a:lnTo>
                    <a:pt x="7843266" y="165100"/>
                  </a:lnTo>
                  <a:lnTo>
                    <a:pt x="7809116" y="203200"/>
                  </a:lnTo>
                  <a:lnTo>
                    <a:pt x="7776007" y="241300"/>
                  </a:lnTo>
                  <a:lnTo>
                    <a:pt x="7743888" y="279400"/>
                  </a:lnTo>
                  <a:lnTo>
                    <a:pt x="7712761" y="304800"/>
                  </a:lnTo>
                  <a:lnTo>
                    <a:pt x="7682611" y="342900"/>
                  </a:lnTo>
                  <a:lnTo>
                    <a:pt x="7653401" y="381000"/>
                  </a:lnTo>
                  <a:lnTo>
                    <a:pt x="7625131" y="419100"/>
                  </a:lnTo>
                  <a:lnTo>
                    <a:pt x="7597762" y="457200"/>
                  </a:lnTo>
                  <a:lnTo>
                    <a:pt x="7571283" y="495300"/>
                  </a:lnTo>
                  <a:lnTo>
                    <a:pt x="7545679" y="533400"/>
                  </a:lnTo>
                  <a:lnTo>
                    <a:pt x="7520940" y="571500"/>
                  </a:lnTo>
                  <a:lnTo>
                    <a:pt x="7497026" y="609600"/>
                  </a:lnTo>
                  <a:lnTo>
                    <a:pt x="7473924" y="660400"/>
                  </a:lnTo>
                  <a:lnTo>
                    <a:pt x="7451623" y="698500"/>
                  </a:lnTo>
                  <a:lnTo>
                    <a:pt x="7430097" y="736600"/>
                  </a:lnTo>
                  <a:lnTo>
                    <a:pt x="7409332" y="774700"/>
                  </a:lnTo>
                  <a:lnTo>
                    <a:pt x="7389317" y="812800"/>
                  </a:lnTo>
                  <a:lnTo>
                    <a:pt x="7370013" y="863600"/>
                  </a:lnTo>
                  <a:lnTo>
                    <a:pt x="7351408" y="901700"/>
                  </a:lnTo>
                  <a:lnTo>
                    <a:pt x="7333488" y="939800"/>
                  </a:lnTo>
                  <a:lnTo>
                    <a:pt x="7316229" y="977900"/>
                  </a:lnTo>
                  <a:lnTo>
                    <a:pt x="7299617" y="1028700"/>
                  </a:lnTo>
                  <a:lnTo>
                    <a:pt x="7283628" y="1066800"/>
                  </a:lnTo>
                  <a:lnTo>
                    <a:pt x="7268248" y="1104900"/>
                  </a:lnTo>
                  <a:lnTo>
                    <a:pt x="7253452" y="1155700"/>
                  </a:lnTo>
                  <a:lnTo>
                    <a:pt x="7239228" y="1193800"/>
                  </a:lnTo>
                  <a:lnTo>
                    <a:pt x="7225551" y="1244600"/>
                  </a:lnTo>
                  <a:lnTo>
                    <a:pt x="7212406" y="1282700"/>
                  </a:lnTo>
                  <a:lnTo>
                    <a:pt x="7199782" y="1333500"/>
                  </a:lnTo>
                  <a:lnTo>
                    <a:pt x="7187628" y="1371600"/>
                  </a:lnTo>
                  <a:lnTo>
                    <a:pt x="7175970" y="1422400"/>
                  </a:lnTo>
                  <a:lnTo>
                    <a:pt x="7164756" y="1460500"/>
                  </a:lnTo>
                  <a:lnTo>
                    <a:pt x="7153973" y="1511300"/>
                  </a:lnTo>
                  <a:lnTo>
                    <a:pt x="7143610" y="1549400"/>
                  </a:lnTo>
                  <a:lnTo>
                    <a:pt x="7133641" y="1600200"/>
                  </a:lnTo>
                  <a:lnTo>
                    <a:pt x="7124052" y="1638300"/>
                  </a:lnTo>
                  <a:lnTo>
                    <a:pt x="7114819" y="1689100"/>
                  </a:lnTo>
                  <a:lnTo>
                    <a:pt x="7105929" y="1727200"/>
                  </a:lnTo>
                  <a:lnTo>
                    <a:pt x="7097357" y="1778000"/>
                  </a:lnTo>
                  <a:lnTo>
                    <a:pt x="7089102" y="1828800"/>
                  </a:lnTo>
                  <a:lnTo>
                    <a:pt x="7081113" y="1866900"/>
                  </a:lnTo>
                  <a:lnTo>
                    <a:pt x="7073392" y="1917700"/>
                  </a:lnTo>
                  <a:lnTo>
                    <a:pt x="7065912" y="1968500"/>
                  </a:lnTo>
                  <a:lnTo>
                    <a:pt x="7058660" y="2006600"/>
                  </a:lnTo>
                  <a:lnTo>
                    <a:pt x="7051624" y="2057400"/>
                  </a:lnTo>
                  <a:lnTo>
                    <a:pt x="7044766" y="2108200"/>
                  </a:lnTo>
                  <a:lnTo>
                    <a:pt x="7038073" y="2146300"/>
                  </a:lnTo>
                  <a:lnTo>
                    <a:pt x="7031533" y="2197100"/>
                  </a:lnTo>
                  <a:lnTo>
                    <a:pt x="7025132" y="2247900"/>
                  </a:lnTo>
                  <a:lnTo>
                    <a:pt x="7018833" y="2286000"/>
                  </a:lnTo>
                  <a:lnTo>
                    <a:pt x="7012635" y="2336800"/>
                  </a:lnTo>
                  <a:lnTo>
                    <a:pt x="7006501" y="2387600"/>
                  </a:lnTo>
                  <a:lnTo>
                    <a:pt x="7000430" y="2438400"/>
                  </a:lnTo>
                  <a:lnTo>
                    <a:pt x="6976288" y="2616200"/>
                  </a:lnTo>
                  <a:lnTo>
                    <a:pt x="6970192" y="2667000"/>
                  </a:lnTo>
                  <a:lnTo>
                    <a:pt x="6964045" y="2717800"/>
                  </a:lnTo>
                  <a:lnTo>
                    <a:pt x="6957822" y="2768600"/>
                  </a:lnTo>
                  <a:lnTo>
                    <a:pt x="6951497" y="2806700"/>
                  </a:lnTo>
                  <a:lnTo>
                    <a:pt x="6945046" y="2857500"/>
                  </a:lnTo>
                  <a:lnTo>
                    <a:pt x="6938467" y="2908300"/>
                  </a:lnTo>
                  <a:lnTo>
                    <a:pt x="6931736" y="2946400"/>
                  </a:lnTo>
                  <a:lnTo>
                    <a:pt x="6924827" y="2997200"/>
                  </a:lnTo>
                  <a:lnTo>
                    <a:pt x="6917728" y="3048000"/>
                  </a:lnTo>
                  <a:lnTo>
                    <a:pt x="6910413" y="3098800"/>
                  </a:lnTo>
                  <a:lnTo>
                    <a:pt x="6902869" y="3136900"/>
                  </a:lnTo>
                  <a:lnTo>
                    <a:pt x="6895071" y="3187700"/>
                  </a:lnTo>
                  <a:lnTo>
                    <a:pt x="6887007" y="3238500"/>
                  </a:lnTo>
                  <a:lnTo>
                    <a:pt x="6878663" y="3276600"/>
                  </a:lnTo>
                  <a:lnTo>
                    <a:pt x="6870001" y="3327400"/>
                  </a:lnTo>
                  <a:lnTo>
                    <a:pt x="6861010" y="3378200"/>
                  </a:lnTo>
                  <a:lnTo>
                    <a:pt x="6851688" y="3416300"/>
                  </a:lnTo>
                  <a:lnTo>
                    <a:pt x="6841985" y="3467100"/>
                  </a:lnTo>
                  <a:lnTo>
                    <a:pt x="6831914" y="3517900"/>
                  </a:lnTo>
                  <a:lnTo>
                    <a:pt x="6821424" y="3556000"/>
                  </a:lnTo>
                  <a:lnTo>
                    <a:pt x="6810527" y="3606800"/>
                  </a:lnTo>
                  <a:lnTo>
                    <a:pt x="6798958" y="3657600"/>
                  </a:lnTo>
                  <a:lnTo>
                    <a:pt x="6786397" y="3695700"/>
                  </a:lnTo>
                  <a:lnTo>
                    <a:pt x="6772821" y="3746500"/>
                  </a:lnTo>
                  <a:lnTo>
                    <a:pt x="6758241" y="3784600"/>
                  </a:lnTo>
                  <a:lnTo>
                    <a:pt x="6742658" y="3835400"/>
                  </a:lnTo>
                  <a:lnTo>
                    <a:pt x="6726072" y="3886200"/>
                  </a:lnTo>
                  <a:lnTo>
                    <a:pt x="6708470" y="3924300"/>
                  </a:lnTo>
                  <a:lnTo>
                    <a:pt x="6689852" y="3975100"/>
                  </a:lnTo>
                  <a:lnTo>
                    <a:pt x="6670230" y="4013200"/>
                  </a:lnTo>
                  <a:lnTo>
                    <a:pt x="6649593" y="4064000"/>
                  </a:lnTo>
                  <a:lnTo>
                    <a:pt x="6627927" y="4102100"/>
                  </a:lnTo>
                  <a:lnTo>
                    <a:pt x="6605257" y="4152900"/>
                  </a:lnTo>
                  <a:lnTo>
                    <a:pt x="6581572" y="4191000"/>
                  </a:lnTo>
                  <a:lnTo>
                    <a:pt x="6556857" y="4229100"/>
                  </a:lnTo>
                  <a:lnTo>
                    <a:pt x="6531115" y="4279900"/>
                  </a:lnTo>
                  <a:lnTo>
                    <a:pt x="6504356" y="4318000"/>
                  </a:lnTo>
                  <a:lnTo>
                    <a:pt x="6476581" y="4356100"/>
                  </a:lnTo>
                  <a:lnTo>
                    <a:pt x="6447764" y="4394200"/>
                  </a:lnTo>
                  <a:lnTo>
                    <a:pt x="6417932" y="4432300"/>
                  </a:lnTo>
                  <a:lnTo>
                    <a:pt x="6387058" y="4470400"/>
                  </a:lnTo>
                  <a:lnTo>
                    <a:pt x="6355169" y="4508500"/>
                  </a:lnTo>
                  <a:lnTo>
                    <a:pt x="6322238" y="4546600"/>
                  </a:lnTo>
                  <a:lnTo>
                    <a:pt x="6288278" y="4584700"/>
                  </a:lnTo>
                  <a:lnTo>
                    <a:pt x="6253277" y="4610100"/>
                  </a:lnTo>
                  <a:lnTo>
                    <a:pt x="6217247" y="4648200"/>
                  </a:lnTo>
                  <a:lnTo>
                    <a:pt x="6180175" y="4673600"/>
                  </a:lnTo>
                  <a:lnTo>
                    <a:pt x="6142063" y="4711700"/>
                  </a:lnTo>
                  <a:lnTo>
                    <a:pt x="6102909" y="4737100"/>
                  </a:lnTo>
                  <a:lnTo>
                    <a:pt x="6062713" y="4762500"/>
                  </a:lnTo>
                  <a:lnTo>
                    <a:pt x="6021476" y="4787900"/>
                  </a:lnTo>
                  <a:lnTo>
                    <a:pt x="5979185" y="4813300"/>
                  </a:lnTo>
                  <a:lnTo>
                    <a:pt x="5935865" y="4826000"/>
                  </a:lnTo>
                  <a:lnTo>
                    <a:pt x="5891479" y="4851400"/>
                  </a:lnTo>
                  <a:lnTo>
                    <a:pt x="5846051" y="4864100"/>
                  </a:lnTo>
                  <a:lnTo>
                    <a:pt x="5800674" y="4889500"/>
                  </a:lnTo>
                  <a:lnTo>
                    <a:pt x="5664136" y="4927600"/>
                  </a:lnTo>
                  <a:lnTo>
                    <a:pt x="5618518" y="4927600"/>
                  </a:lnTo>
                  <a:lnTo>
                    <a:pt x="5572849" y="4940300"/>
                  </a:lnTo>
                  <a:lnTo>
                    <a:pt x="5527141" y="4940300"/>
                  </a:lnTo>
                  <a:lnTo>
                    <a:pt x="5481396" y="4953000"/>
                  </a:lnTo>
                  <a:lnTo>
                    <a:pt x="5435612" y="4953000"/>
                  </a:lnTo>
                  <a:lnTo>
                    <a:pt x="5389791" y="4965700"/>
                  </a:lnTo>
                  <a:lnTo>
                    <a:pt x="4931016" y="4965700"/>
                  </a:lnTo>
                  <a:lnTo>
                    <a:pt x="4839347" y="4953000"/>
                  </a:lnTo>
                  <a:lnTo>
                    <a:pt x="4474159" y="4953000"/>
                  </a:lnTo>
                  <a:lnTo>
                    <a:pt x="4428756" y="4965700"/>
                  </a:lnTo>
                  <a:lnTo>
                    <a:pt x="4338155" y="4965700"/>
                  </a:lnTo>
                  <a:lnTo>
                    <a:pt x="4292955" y="4978400"/>
                  </a:lnTo>
                  <a:lnTo>
                    <a:pt x="4247858" y="4978400"/>
                  </a:lnTo>
                  <a:lnTo>
                    <a:pt x="4202836" y="4991100"/>
                  </a:lnTo>
                  <a:lnTo>
                    <a:pt x="4157903" y="4991100"/>
                  </a:lnTo>
                  <a:lnTo>
                    <a:pt x="4023703" y="5029200"/>
                  </a:lnTo>
                  <a:lnTo>
                    <a:pt x="3979176" y="5054600"/>
                  </a:lnTo>
                  <a:lnTo>
                    <a:pt x="3890480" y="5080000"/>
                  </a:lnTo>
                  <a:lnTo>
                    <a:pt x="3671151" y="5207000"/>
                  </a:lnTo>
                  <a:lnTo>
                    <a:pt x="3629431" y="5232400"/>
                  </a:lnTo>
                  <a:lnTo>
                    <a:pt x="3589388" y="5270500"/>
                  </a:lnTo>
                  <a:lnTo>
                    <a:pt x="3550970" y="5295900"/>
                  </a:lnTo>
                  <a:lnTo>
                    <a:pt x="3514166" y="5334000"/>
                  </a:lnTo>
                  <a:lnTo>
                    <a:pt x="3478923" y="5359400"/>
                  </a:lnTo>
                  <a:lnTo>
                    <a:pt x="3445218" y="5397500"/>
                  </a:lnTo>
                  <a:lnTo>
                    <a:pt x="3413023" y="5435600"/>
                  </a:lnTo>
                  <a:lnTo>
                    <a:pt x="3382289" y="5473700"/>
                  </a:lnTo>
                  <a:lnTo>
                    <a:pt x="3353003" y="5511800"/>
                  </a:lnTo>
                  <a:lnTo>
                    <a:pt x="3325114" y="5537200"/>
                  </a:lnTo>
                  <a:lnTo>
                    <a:pt x="3298596" y="5575300"/>
                  </a:lnTo>
                  <a:lnTo>
                    <a:pt x="3273425" y="5613400"/>
                  </a:lnTo>
                  <a:lnTo>
                    <a:pt x="3249561" y="5664200"/>
                  </a:lnTo>
                  <a:lnTo>
                    <a:pt x="3226968" y="5702300"/>
                  </a:lnTo>
                  <a:lnTo>
                    <a:pt x="3205619" y="5740400"/>
                  </a:lnTo>
                  <a:lnTo>
                    <a:pt x="3185464" y="5778500"/>
                  </a:lnTo>
                  <a:lnTo>
                    <a:pt x="3166503" y="5816600"/>
                  </a:lnTo>
                  <a:lnTo>
                    <a:pt x="3148673" y="5867400"/>
                  </a:lnTo>
                  <a:lnTo>
                    <a:pt x="3131959" y="5905500"/>
                  </a:lnTo>
                  <a:lnTo>
                    <a:pt x="3116326" y="5943600"/>
                  </a:lnTo>
                  <a:lnTo>
                    <a:pt x="3101733" y="5994400"/>
                  </a:lnTo>
                  <a:lnTo>
                    <a:pt x="3088144" y="6032500"/>
                  </a:lnTo>
                  <a:lnTo>
                    <a:pt x="3075546" y="6083300"/>
                  </a:lnTo>
                  <a:lnTo>
                    <a:pt x="3063875" y="6121400"/>
                  </a:lnTo>
                  <a:lnTo>
                    <a:pt x="3053130" y="6172200"/>
                  </a:lnTo>
                  <a:lnTo>
                    <a:pt x="3043263" y="6210300"/>
                  </a:lnTo>
                  <a:lnTo>
                    <a:pt x="3034246" y="6261100"/>
                  </a:lnTo>
                  <a:lnTo>
                    <a:pt x="3026041" y="6311900"/>
                  </a:lnTo>
                  <a:lnTo>
                    <a:pt x="3018625" y="6350000"/>
                  </a:lnTo>
                  <a:lnTo>
                    <a:pt x="3011944" y="6400800"/>
                  </a:lnTo>
                  <a:lnTo>
                    <a:pt x="3005988" y="6451600"/>
                  </a:lnTo>
                  <a:lnTo>
                    <a:pt x="3000705" y="6502400"/>
                  </a:lnTo>
                  <a:lnTo>
                    <a:pt x="2996082" y="6540500"/>
                  </a:lnTo>
                  <a:lnTo>
                    <a:pt x="2992069" y="6591300"/>
                  </a:lnTo>
                  <a:lnTo>
                    <a:pt x="2988653" y="6642100"/>
                  </a:lnTo>
                  <a:lnTo>
                    <a:pt x="2985782" y="6692900"/>
                  </a:lnTo>
                  <a:lnTo>
                    <a:pt x="2983420" y="6731000"/>
                  </a:lnTo>
                  <a:lnTo>
                    <a:pt x="2981553" y="6781800"/>
                  </a:lnTo>
                  <a:lnTo>
                    <a:pt x="2980144" y="6832600"/>
                  </a:lnTo>
                  <a:lnTo>
                    <a:pt x="2979140" y="6883400"/>
                  </a:lnTo>
                  <a:lnTo>
                    <a:pt x="2978543" y="6934200"/>
                  </a:lnTo>
                  <a:lnTo>
                    <a:pt x="2978289" y="6985000"/>
                  </a:lnTo>
                  <a:lnTo>
                    <a:pt x="2978353" y="7023100"/>
                  </a:lnTo>
                  <a:lnTo>
                    <a:pt x="2978823" y="7073900"/>
                  </a:lnTo>
                  <a:lnTo>
                    <a:pt x="2979229" y="7124700"/>
                  </a:lnTo>
                  <a:lnTo>
                    <a:pt x="2979509" y="7175500"/>
                  </a:lnTo>
                  <a:lnTo>
                    <a:pt x="2979407" y="7277100"/>
                  </a:lnTo>
                  <a:lnTo>
                    <a:pt x="2978912" y="7327900"/>
                  </a:lnTo>
                  <a:lnTo>
                    <a:pt x="2978010" y="7378700"/>
                  </a:lnTo>
                  <a:lnTo>
                    <a:pt x="2976664" y="7416800"/>
                  </a:lnTo>
                  <a:lnTo>
                    <a:pt x="2974784" y="7467600"/>
                  </a:lnTo>
                  <a:lnTo>
                    <a:pt x="2972333" y="7518400"/>
                  </a:lnTo>
                  <a:lnTo>
                    <a:pt x="2969222" y="7569200"/>
                  </a:lnTo>
                  <a:lnTo>
                    <a:pt x="2965399" y="7620000"/>
                  </a:lnTo>
                  <a:lnTo>
                    <a:pt x="2960789" y="7670800"/>
                  </a:lnTo>
                  <a:lnTo>
                    <a:pt x="2955328" y="7721600"/>
                  </a:lnTo>
                  <a:lnTo>
                    <a:pt x="2948965" y="7772400"/>
                  </a:lnTo>
                  <a:lnTo>
                    <a:pt x="2941624" y="7810500"/>
                  </a:lnTo>
                  <a:lnTo>
                    <a:pt x="2933242" y="7861300"/>
                  </a:lnTo>
                  <a:lnTo>
                    <a:pt x="2923756" y="7912100"/>
                  </a:lnTo>
                  <a:lnTo>
                    <a:pt x="2913100" y="7962900"/>
                  </a:lnTo>
                  <a:lnTo>
                    <a:pt x="2901200" y="8013700"/>
                  </a:lnTo>
                  <a:lnTo>
                    <a:pt x="2888094" y="8051800"/>
                  </a:lnTo>
                  <a:lnTo>
                    <a:pt x="2873438" y="8102600"/>
                  </a:lnTo>
                  <a:lnTo>
                    <a:pt x="2857271" y="8140700"/>
                  </a:lnTo>
                  <a:lnTo>
                    <a:pt x="2839631" y="8191500"/>
                  </a:lnTo>
                  <a:lnTo>
                    <a:pt x="2820530" y="8229600"/>
                  </a:lnTo>
                  <a:lnTo>
                    <a:pt x="2800019" y="8280400"/>
                  </a:lnTo>
                  <a:lnTo>
                    <a:pt x="2778125" y="8318500"/>
                  </a:lnTo>
                  <a:lnTo>
                    <a:pt x="2754871" y="8356600"/>
                  </a:lnTo>
                  <a:lnTo>
                    <a:pt x="2730309" y="8407400"/>
                  </a:lnTo>
                  <a:lnTo>
                    <a:pt x="2704452" y="8445500"/>
                  </a:lnTo>
                  <a:lnTo>
                    <a:pt x="2677337" y="8483600"/>
                  </a:lnTo>
                  <a:lnTo>
                    <a:pt x="2649004" y="8521700"/>
                  </a:lnTo>
                  <a:lnTo>
                    <a:pt x="2619476" y="8559800"/>
                  </a:lnTo>
                  <a:lnTo>
                    <a:pt x="2588806" y="8585200"/>
                  </a:lnTo>
                  <a:lnTo>
                    <a:pt x="2556992" y="8623300"/>
                  </a:lnTo>
                  <a:lnTo>
                    <a:pt x="2524087" y="8661400"/>
                  </a:lnTo>
                  <a:lnTo>
                    <a:pt x="2490127" y="8686800"/>
                  </a:lnTo>
                  <a:lnTo>
                    <a:pt x="2455126" y="8724900"/>
                  </a:lnTo>
                  <a:lnTo>
                    <a:pt x="2419134" y="8750300"/>
                  </a:lnTo>
                  <a:lnTo>
                    <a:pt x="2382177" y="8788400"/>
                  </a:lnTo>
                  <a:lnTo>
                    <a:pt x="2344293" y="8813800"/>
                  </a:lnTo>
                  <a:lnTo>
                    <a:pt x="2305507" y="8839200"/>
                  </a:lnTo>
                  <a:lnTo>
                    <a:pt x="2265845" y="8864600"/>
                  </a:lnTo>
                  <a:lnTo>
                    <a:pt x="2225357" y="8890000"/>
                  </a:lnTo>
                  <a:lnTo>
                    <a:pt x="2184057" y="8915400"/>
                  </a:lnTo>
                  <a:lnTo>
                    <a:pt x="2141982" y="8928100"/>
                  </a:lnTo>
                  <a:lnTo>
                    <a:pt x="2099183" y="8953500"/>
                  </a:lnTo>
                  <a:lnTo>
                    <a:pt x="2055660" y="8966200"/>
                  </a:lnTo>
                  <a:lnTo>
                    <a:pt x="2011476" y="8991600"/>
                  </a:lnTo>
                  <a:lnTo>
                    <a:pt x="1781530" y="9055100"/>
                  </a:lnTo>
                  <a:lnTo>
                    <a:pt x="1733969" y="9055100"/>
                  </a:lnTo>
                  <a:lnTo>
                    <a:pt x="1685963" y="9067800"/>
                  </a:lnTo>
                  <a:lnTo>
                    <a:pt x="1635658" y="9067800"/>
                  </a:lnTo>
                  <a:lnTo>
                    <a:pt x="1585671" y="9080500"/>
                  </a:lnTo>
                  <a:lnTo>
                    <a:pt x="1536039" y="9080500"/>
                  </a:lnTo>
                  <a:lnTo>
                    <a:pt x="1486750" y="9093200"/>
                  </a:lnTo>
                  <a:lnTo>
                    <a:pt x="1437830" y="9093200"/>
                  </a:lnTo>
                  <a:lnTo>
                    <a:pt x="1293368" y="9131300"/>
                  </a:lnTo>
                  <a:lnTo>
                    <a:pt x="1246022" y="9131300"/>
                  </a:lnTo>
                  <a:lnTo>
                    <a:pt x="971054" y="9207500"/>
                  </a:lnTo>
                  <a:lnTo>
                    <a:pt x="926846" y="9232900"/>
                  </a:lnTo>
                  <a:lnTo>
                    <a:pt x="883132" y="9245600"/>
                  </a:lnTo>
                  <a:lnTo>
                    <a:pt x="839927" y="9271000"/>
                  </a:lnTo>
                  <a:lnTo>
                    <a:pt x="797242" y="9283700"/>
                  </a:lnTo>
                  <a:lnTo>
                    <a:pt x="713435" y="9334500"/>
                  </a:lnTo>
                  <a:lnTo>
                    <a:pt x="631825" y="9385300"/>
                  </a:lnTo>
                  <a:lnTo>
                    <a:pt x="552488" y="9436100"/>
                  </a:lnTo>
                  <a:lnTo>
                    <a:pt x="513689" y="9474200"/>
                  </a:lnTo>
                  <a:lnTo>
                    <a:pt x="475500" y="9499600"/>
                  </a:lnTo>
                  <a:lnTo>
                    <a:pt x="437921" y="9537700"/>
                  </a:lnTo>
                  <a:lnTo>
                    <a:pt x="400964" y="9575800"/>
                  </a:lnTo>
                  <a:lnTo>
                    <a:pt x="364642" y="9613900"/>
                  </a:lnTo>
                  <a:lnTo>
                    <a:pt x="332867" y="9652000"/>
                  </a:lnTo>
                  <a:lnTo>
                    <a:pt x="302133" y="9690100"/>
                  </a:lnTo>
                  <a:lnTo>
                    <a:pt x="272453" y="9728200"/>
                  </a:lnTo>
                  <a:lnTo>
                    <a:pt x="243865" y="9766300"/>
                  </a:lnTo>
                  <a:lnTo>
                    <a:pt x="216395" y="9804400"/>
                  </a:lnTo>
                  <a:lnTo>
                    <a:pt x="190080" y="9842500"/>
                  </a:lnTo>
                  <a:lnTo>
                    <a:pt x="164947" y="9880600"/>
                  </a:lnTo>
                  <a:lnTo>
                    <a:pt x="141033" y="9931400"/>
                  </a:lnTo>
                  <a:lnTo>
                    <a:pt x="118364" y="9969500"/>
                  </a:lnTo>
                  <a:lnTo>
                    <a:pt x="96964" y="10020300"/>
                  </a:lnTo>
                  <a:lnTo>
                    <a:pt x="76873" y="10058400"/>
                  </a:lnTo>
                  <a:lnTo>
                    <a:pt x="58127" y="10109200"/>
                  </a:lnTo>
                  <a:lnTo>
                    <a:pt x="40741" y="10147300"/>
                  </a:lnTo>
                  <a:lnTo>
                    <a:pt x="24752" y="10198100"/>
                  </a:lnTo>
                  <a:lnTo>
                    <a:pt x="10185" y="10248900"/>
                  </a:lnTo>
                  <a:lnTo>
                    <a:pt x="0" y="10274300"/>
                  </a:lnTo>
                  <a:lnTo>
                    <a:pt x="2477490" y="10274300"/>
                  </a:lnTo>
                  <a:lnTo>
                    <a:pt x="2469400" y="10282377"/>
                  </a:lnTo>
                  <a:lnTo>
                    <a:pt x="10944530" y="10282377"/>
                  </a:lnTo>
                  <a:lnTo>
                    <a:pt x="10944530" y="8826500"/>
                  </a:lnTo>
                  <a:lnTo>
                    <a:pt x="10944530" y="274777"/>
                  </a:lnTo>
                  <a:lnTo>
                    <a:pt x="10944530" y="0"/>
                  </a:lnTo>
                  <a:close/>
                </a:path>
              </a:pathLst>
            </a:custGeom>
            <a:solidFill>
              <a:srgbClr val="FFFFFF">
                <a:alpha val="13730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</p:txBody>
        </p:sp>
        <p:sp>
          <p:nvSpPr>
            <p:cNvPr id="3783" name="Google Shape;3783;p589"/>
            <p:cNvSpPr/>
            <p:nvPr/>
          </p:nvSpPr>
          <p:spPr>
            <a:xfrm>
              <a:off x="0" y="7911359"/>
              <a:ext cx="18288000" cy="2376170"/>
            </a:xfrm>
            <a:custGeom>
              <a:rect b="b" l="l" r="r" t="t"/>
              <a:pathLst>
                <a:path extrusionOk="0" h="2376170" w="18288000">
                  <a:moveTo>
                    <a:pt x="18287998" y="2375639"/>
                  </a:moveTo>
                  <a:lnTo>
                    <a:pt x="0" y="2375639"/>
                  </a:lnTo>
                  <a:lnTo>
                    <a:pt x="0" y="0"/>
                  </a:lnTo>
                  <a:lnTo>
                    <a:pt x="18287998" y="0"/>
                  </a:lnTo>
                  <a:lnTo>
                    <a:pt x="18287998" y="2375639"/>
                  </a:lnTo>
                  <a:close/>
                </a:path>
              </a:pathLst>
            </a:custGeom>
            <a:solidFill>
              <a:srgbClr val="001B4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</p:txBody>
        </p:sp>
        <p:pic>
          <p:nvPicPr>
            <p:cNvPr id="3784" name="Google Shape;3784;p58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805441" y="1251910"/>
              <a:ext cx="6482514" cy="848650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85" name="Google Shape;3785;p589"/>
            <p:cNvSpPr/>
            <p:nvPr/>
          </p:nvSpPr>
          <p:spPr>
            <a:xfrm>
              <a:off x="78002" y="10439"/>
              <a:ext cx="5134610" cy="3113405"/>
            </a:xfrm>
            <a:custGeom>
              <a:rect b="b" l="l" r="r" t="t"/>
              <a:pathLst>
                <a:path extrusionOk="0" h="3113405" w="5134610">
                  <a:moveTo>
                    <a:pt x="4663382" y="674655"/>
                  </a:moveTo>
                  <a:lnTo>
                    <a:pt x="4129280" y="830252"/>
                  </a:lnTo>
                  <a:lnTo>
                    <a:pt x="4174936" y="803723"/>
                  </a:lnTo>
                  <a:lnTo>
                    <a:pt x="4273258" y="775079"/>
                  </a:lnTo>
                  <a:lnTo>
                    <a:pt x="4318793" y="748586"/>
                  </a:lnTo>
                  <a:lnTo>
                    <a:pt x="4367812" y="734306"/>
                  </a:lnTo>
                  <a:lnTo>
                    <a:pt x="4413199" y="707855"/>
                  </a:lnTo>
                  <a:lnTo>
                    <a:pt x="4464008" y="693054"/>
                  </a:lnTo>
                  <a:lnTo>
                    <a:pt x="4555937" y="639816"/>
                  </a:lnTo>
                  <a:lnTo>
                    <a:pt x="4597339" y="601299"/>
                  </a:lnTo>
                  <a:lnTo>
                    <a:pt x="4641804" y="575118"/>
                  </a:lnTo>
                  <a:lnTo>
                    <a:pt x="4682369" y="536844"/>
                  </a:lnTo>
                  <a:lnTo>
                    <a:pt x="4726279" y="510824"/>
                  </a:lnTo>
                  <a:lnTo>
                    <a:pt x="4766569" y="472631"/>
                  </a:lnTo>
                  <a:lnTo>
                    <a:pt x="4803581" y="435392"/>
                  </a:lnTo>
                  <a:lnTo>
                    <a:pt x="4842591" y="410800"/>
                  </a:lnTo>
                  <a:lnTo>
                    <a:pt x="4876472" y="374474"/>
                  </a:lnTo>
                  <a:lnTo>
                    <a:pt x="4908750" y="338614"/>
                  </a:lnTo>
                  <a:lnTo>
                    <a:pt x="4935851" y="291035"/>
                  </a:lnTo>
                  <a:lnTo>
                    <a:pt x="4964852" y="256131"/>
                  </a:lnTo>
                  <a:lnTo>
                    <a:pt x="4992179" y="221714"/>
                  </a:lnTo>
                  <a:lnTo>
                    <a:pt x="5014255" y="175599"/>
                  </a:lnTo>
                  <a:lnTo>
                    <a:pt x="5034607" y="129986"/>
                  </a:lnTo>
                  <a:lnTo>
                    <a:pt x="5053211" y="84882"/>
                  </a:lnTo>
                  <a:lnTo>
                    <a:pt x="5070043" y="40295"/>
                  </a:lnTo>
                  <a:lnTo>
                    <a:pt x="5074585" y="25744"/>
                  </a:lnTo>
                  <a:lnTo>
                    <a:pt x="5080282" y="10856"/>
                  </a:lnTo>
                  <a:lnTo>
                    <a:pt x="5117548" y="0"/>
                  </a:lnTo>
                  <a:lnTo>
                    <a:pt x="5126135" y="10726"/>
                  </a:lnTo>
                  <a:lnTo>
                    <a:pt x="5129952" y="22842"/>
                  </a:lnTo>
                  <a:lnTo>
                    <a:pt x="5134575" y="47951"/>
                  </a:lnTo>
                  <a:lnTo>
                    <a:pt x="5134073" y="87781"/>
                  </a:lnTo>
                  <a:lnTo>
                    <a:pt x="5125212" y="116818"/>
                  </a:lnTo>
                  <a:lnTo>
                    <a:pt x="5115351" y="159375"/>
                  </a:lnTo>
                  <a:lnTo>
                    <a:pt x="5101189" y="203184"/>
                  </a:lnTo>
                  <a:lnTo>
                    <a:pt x="5077790" y="249685"/>
                  </a:lnTo>
                  <a:lnTo>
                    <a:pt x="5049955" y="284250"/>
                  </a:lnTo>
                  <a:lnTo>
                    <a:pt x="5024643" y="331308"/>
                  </a:lnTo>
                  <a:lnTo>
                    <a:pt x="4994609" y="366513"/>
                  </a:lnTo>
                  <a:lnTo>
                    <a:pt x="4966813" y="414295"/>
                  </a:lnTo>
                  <a:lnTo>
                    <a:pt x="4934009" y="450307"/>
                  </a:lnTo>
                  <a:lnTo>
                    <a:pt x="4899607" y="486785"/>
                  </a:lnTo>
                  <a:lnTo>
                    <a:pt x="4863463" y="523771"/>
                  </a:lnTo>
                  <a:lnTo>
                    <a:pt x="4821882" y="549112"/>
                  </a:lnTo>
                  <a:lnTo>
                    <a:pt x="4784086" y="586579"/>
                  </a:lnTo>
                  <a:lnTo>
                    <a:pt x="4742784" y="611839"/>
                  </a:lnTo>
                  <a:lnTo>
                    <a:pt x="4704959" y="649315"/>
                  </a:lnTo>
                  <a:lnTo>
                    <a:pt x="4663382" y="674655"/>
                  </a:lnTo>
                  <a:close/>
                </a:path>
                <a:path extrusionOk="0" h="3113405" w="5134610">
                  <a:moveTo>
                    <a:pt x="1991219" y="1122421"/>
                  </a:moveTo>
                  <a:lnTo>
                    <a:pt x="1661659" y="1218430"/>
                  </a:lnTo>
                  <a:lnTo>
                    <a:pt x="1705080" y="1192553"/>
                  </a:lnTo>
                  <a:lnTo>
                    <a:pt x="1940492" y="1123971"/>
                  </a:lnTo>
                  <a:lnTo>
                    <a:pt x="1991219" y="1122421"/>
                  </a:lnTo>
                  <a:close/>
                </a:path>
                <a:path extrusionOk="0" h="3113405" w="5134610">
                  <a:moveTo>
                    <a:pt x="48020" y="3077457"/>
                  </a:moveTo>
                  <a:lnTo>
                    <a:pt x="613" y="3091268"/>
                  </a:lnTo>
                  <a:lnTo>
                    <a:pt x="0" y="3078218"/>
                  </a:lnTo>
                  <a:lnTo>
                    <a:pt x="2683" y="3024525"/>
                  </a:lnTo>
                  <a:lnTo>
                    <a:pt x="15170" y="2981203"/>
                  </a:lnTo>
                  <a:lnTo>
                    <a:pt x="36919" y="2948411"/>
                  </a:lnTo>
                  <a:lnTo>
                    <a:pt x="60282" y="2901921"/>
                  </a:lnTo>
                  <a:lnTo>
                    <a:pt x="92585" y="2866055"/>
                  </a:lnTo>
                  <a:lnTo>
                    <a:pt x="125747" y="2829938"/>
                  </a:lnTo>
                  <a:lnTo>
                    <a:pt x="159903" y="2793532"/>
                  </a:lnTo>
                  <a:lnTo>
                    <a:pt x="198740" y="2768989"/>
                  </a:lnTo>
                  <a:lnTo>
                    <a:pt x="280343" y="2718761"/>
                  </a:lnTo>
                  <a:lnTo>
                    <a:pt x="381336" y="2689339"/>
                  </a:lnTo>
                  <a:lnTo>
                    <a:pt x="384360" y="2675230"/>
                  </a:lnTo>
                  <a:lnTo>
                    <a:pt x="390069" y="2673567"/>
                  </a:lnTo>
                  <a:lnTo>
                    <a:pt x="390058" y="2660342"/>
                  </a:lnTo>
                  <a:lnTo>
                    <a:pt x="398987" y="2618057"/>
                  </a:lnTo>
                  <a:lnTo>
                    <a:pt x="406055" y="2563086"/>
                  </a:lnTo>
                  <a:lnTo>
                    <a:pt x="418283" y="2519840"/>
                  </a:lnTo>
                  <a:lnTo>
                    <a:pt x="432033" y="2476150"/>
                  </a:lnTo>
                  <a:lnTo>
                    <a:pt x="443668" y="2419849"/>
                  </a:lnTo>
                  <a:lnTo>
                    <a:pt x="460207" y="2375347"/>
                  </a:lnTo>
                  <a:lnTo>
                    <a:pt x="478012" y="2330476"/>
                  </a:lnTo>
                  <a:lnTo>
                    <a:pt x="496999" y="2285261"/>
                  </a:lnTo>
                  <a:lnTo>
                    <a:pt x="517082" y="2239726"/>
                  </a:lnTo>
                  <a:lnTo>
                    <a:pt x="538176" y="2193897"/>
                  </a:lnTo>
                  <a:lnTo>
                    <a:pt x="560196" y="2147799"/>
                  </a:lnTo>
                  <a:lnTo>
                    <a:pt x="584712" y="2100973"/>
                  </a:lnTo>
                  <a:lnTo>
                    <a:pt x="610365" y="2053815"/>
                  </a:lnTo>
                  <a:lnTo>
                    <a:pt x="640673" y="2018530"/>
                  </a:lnTo>
                  <a:lnTo>
                    <a:pt x="668497" y="1970740"/>
                  </a:lnTo>
                  <a:lnTo>
                    <a:pt x="700906" y="1934843"/>
                  </a:lnTo>
                  <a:lnTo>
                    <a:pt x="730761" y="1886462"/>
                  </a:lnTo>
                  <a:lnTo>
                    <a:pt x="765133" y="1849993"/>
                  </a:lnTo>
                  <a:lnTo>
                    <a:pt x="800432" y="1813253"/>
                  </a:lnTo>
                  <a:lnTo>
                    <a:pt x="836626" y="1776253"/>
                  </a:lnTo>
                  <a:lnTo>
                    <a:pt x="873679" y="1739003"/>
                  </a:lnTo>
                  <a:lnTo>
                    <a:pt x="950223" y="1663792"/>
                  </a:lnTo>
                  <a:lnTo>
                    <a:pt x="1027229" y="1601674"/>
                  </a:lnTo>
                  <a:lnTo>
                    <a:pt x="1064171" y="1564456"/>
                  </a:lnTo>
                  <a:lnTo>
                    <a:pt x="1104860" y="1539374"/>
                  </a:lnTo>
                  <a:lnTo>
                    <a:pt x="1142234" y="1502031"/>
                  </a:lnTo>
                  <a:lnTo>
                    <a:pt x="1183437" y="1476799"/>
                  </a:lnTo>
                  <a:lnTo>
                    <a:pt x="1221403" y="1439283"/>
                  </a:lnTo>
                  <a:lnTo>
                    <a:pt x="1477761" y="1285232"/>
                  </a:lnTo>
                  <a:lnTo>
                    <a:pt x="1524553" y="1271601"/>
                  </a:lnTo>
                  <a:lnTo>
                    <a:pt x="1567841" y="1245762"/>
                  </a:lnTo>
                  <a:lnTo>
                    <a:pt x="2085644" y="1094913"/>
                  </a:lnTo>
                  <a:lnTo>
                    <a:pt x="2187255" y="1091767"/>
                  </a:lnTo>
                  <a:lnTo>
                    <a:pt x="2236443" y="1077438"/>
                  </a:lnTo>
                  <a:lnTo>
                    <a:pt x="2394069" y="1071201"/>
                  </a:lnTo>
                  <a:lnTo>
                    <a:pt x="2442885" y="1056980"/>
                  </a:lnTo>
                  <a:lnTo>
                    <a:pt x="2599524" y="1051031"/>
                  </a:lnTo>
                  <a:lnTo>
                    <a:pt x="1610246" y="1339232"/>
                  </a:lnTo>
                  <a:lnTo>
                    <a:pt x="1563355" y="1366120"/>
                  </a:lnTo>
                  <a:lnTo>
                    <a:pt x="1513378" y="1380680"/>
                  </a:lnTo>
                  <a:lnTo>
                    <a:pt x="1422554" y="1433595"/>
                  </a:lnTo>
                  <a:lnTo>
                    <a:pt x="1379534" y="1459356"/>
                  </a:lnTo>
                  <a:lnTo>
                    <a:pt x="1340005" y="1497327"/>
                  </a:lnTo>
                  <a:lnTo>
                    <a:pt x="1211008" y="1574591"/>
                  </a:lnTo>
                  <a:lnTo>
                    <a:pt x="1171843" y="1612456"/>
                  </a:lnTo>
                  <a:lnTo>
                    <a:pt x="1087193" y="1663573"/>
                  </a:lnTo>
                  <a:lnTo>
                    <a:pt x="1048934" y="1701175"/>
                  </a:lnTo>
                  <a:lnTo>
                    <a:pt x="1007544" y="1726460"/>
                  </a:lnTo>
                  <a:lnTo>
                    <a:pt x="933377" y="1800979"/>
                  </a:lnTo>
                  <a:lnTo>
                    <a:pt x="861621" y="1874795"/>
                  </a:lnTo>
                  <a:lnTo>
                    <a:pt x="826798" y="1911396"/>
                  </a:lnTo>
                  <a:lnTo>
                    <a:pt x="792759" y="1947768"/>
                  </a:lnTo>
                  <a:lnTo>
                    <a:pt x="759564" y="1983894"/>
                  </a:lnTo>
                  <a:lnTo>
                    <a:pt x="732300" y="2031521"/>
                  </a:lnTo>
                  <a:lnTo>
                    <a:pt x="702331" y="2066707"/>
                  </a:lnTo>
                  <a:lnTo>
                    <a:pt x="676834" y="2113819"/>
                  </a:lnTo>
                  <a:lnTo>
                    <a:pt x="648773" y="2148450"/>
                  </a:lnTo>
                  <a:lnTo>
                    <a:pt x="625323" y="2194965"/>
                  </a:lnTo>
                  <a:lnTo>
                    <a:pt x="603001" y="2241152"/>
                  </a:lnTo>
                  <a:lnTo>
                    <a:pt x="581878" y="2286990"/>
                  </a:lnTo>
                  <a:lnTo>
                    <a:pt x="558470" y="2320265"/>
                  </a:lnTo>
                  <a:lnTo>
                    <a:pt x="543506" y="2377536"/>
                  </a:lnTo>
                  <a:lnTo>
                    <a:pt x="526397" y="2422204"/>
                  </a:lnTo>
                  <a:lnTo>
                    <a:pt x="510767" y="2466441"/>
                  </a:lnTo>
                  <a:lnTo>
                    <a:pt x="496685" y="2510228"/>
                  </a:lnTo>
                  <a:lnTo>
                    <a:pt x="487773" y="2565736"/>
                  </a:lnTo>
                  <a:lnTo>
                    <a:pt x="476997" y="2608559"/>
                  </a:lnTo>
                  <a:lnTo>
                    <a:pt x="474334" y="2622562"/>
                  </a:lnTo>
                  <a:lnTo>
                    <a:pt x="475802" y="2648591"/>
                  </a:lnTo>
                  <a:lnTo>
                    <a:pt x="473862" y="2662384"/>
                  </a:lnTo>
                  <a:lnTo>
                    <a:pt x="471632" y="2676261"/>
                  </a:lnTo>
                  <a:lnTo>
                    <a:pt x="522682" y="2674617"/>
                  </a:lnTo>
                  <a:lnTo>
                    <a:pt x="576091" y="2685514"/>
                  </a:lnTo>
                  <a:lnTo>
                    <a:pt x="674396" y="2683331"/>
                  </a:lnTo>
                  <a:lnTo>
                    <a:pt x="725023" y="2695038"/>
                  </a:lnTo>
                  <a:lnTo>
                    <a:pt x="368133" y="2799009"/>
                  </a:lnTo>
                  <a:lnTo>
                    <a:pt x="353830" y="2816404"/>
                  </a:lnTo>
                  <a:lnTo>
                    <a:pt x="318515" y="2826692"/>
                  </a:lnTo>
                  <a:lnTo>
                    <a:pt x="236929" y="2876915"/>
                  </a:lnTo>
                  <a:lnTo>
                    <a:pt x="201487" y="2913697"/>
                  </a:lnTo>
                  <a:lnTo>
                    <a:pt x="164035" y="2937835"/>
                  </a:lnTo>
                  <a:lnTo>
                    <a:pt x="131933" y="2973643"/>
                  </a:lnTo>
                  <a:lnTo>
                    <a:pt x="105439" y="3021045"/>
                  </a:lnTo>
                  <a:lnTo>
                    <a:pt x="88467" y="3039218"/>
                  </a:lnTo>
                  <a:lnTo>
                    <a:pt x="68894" y="3058148"/>
                  </a:lnTo>
                  <a:lnTo>
                    <a:pt x="48020" y="3077457"/>
                  </a:lnTo>
                  <a:close/>
                </a:path>
                <a:path extrusionOk="0" h="3113405" w="5134610">
                  <a:moveTo>
                    <a:pt x="4451720" y="815685"/>
                  </a:moveTo>
                  <a:lnTo>
                    <a:pt x="3414226" y="1117932"/>
                  </a:lnTo>
                  <a:lnTo>
                    <a:pt x="3263368" y="1122197"/>
                  </a:lnTo>
                  <a:lnTo>
                    <a:pt x="3216769" y="1135772"/>
                  </a:lnTo>
                  <a:lnTo>
                    <a:pt x="2702860" y="1153207"/>
                  </a:lnTo>
                  <a:lnTo>
                    <a:pt x="2654684" y="1167241"/>
                  </a:lnTo>
                  <a:lnTo>
                    <a:pt x="2395529" y="1176600"/>
                  </a:lnTo>
                  <a:lnTo>
                    <a:pt x="2345588" y="1177921"/>
                  </a:lnTo>
                  <a:lnTo>
                    <a:pt x="2299111" y="1191460"/>
                  </a:lnTo>
                  <a:lnTo>
                    <a:pt x="2198756" y="1194240"/>
                  </a:lnTo>
                  <a:lnTo>
                    <a:pt x="2151966" y="1207872"/>
                  </a:lnTo>
                  <a:lnTo>
                    <a:pt x="2101503" y="1209345"/>
                  </a:lnTo>
                  <a:lnTo>
                    <a:pt x="2054464" y="1223048"/>
                  </a:lnTo>
                  <a:lnTo>
                    <a:pt x="2003737" y="1224598"/>
                  </a:lnTo>
                  <a:lnTo>
                    <a:pt x="2599524" y="1051031"/>
                  </a:lnTo>
                  <a:lnTo>
                    <a:pt x="2859785" y="1041351"/>
                  </a:lnTo>
                  <a:lnTo>
                    <a:pt x="3012130" y="1023425"/>
                  </a:lnTo>
                  <a:lnTo>
                    <a:pt x="3309771" y="1016083"/>
                  </a:lnTo>
                  <a:lnTo>
                    <a:pt x="3355562" y="1002742"/>
                  </a:lnTo>
                  <a:lnTo>
                    <a:pt x="3454578" y="1000353"/>
                  </a:lnTo>
                  <a:lnTo>
                    <a:pt x="3500726" y="986909"/>
                  </a:lnTo>
                  <a:lnTo>
                    <a:pt x="3550576" y="985614"/>
                  </a:lnTo>
                  <a:lnTo>
                    <a:pt x="3597037" y="972079"/>
                  </a:lnTo>
                  <a:lnTo>
                    <a:pt x="3647227" y="970685"/>
                  </a:lnTo>
                  <a:lnTo>
                    <a:pt x="4663382" y="674655"/>
                  </a:lnTo>
                  <a:lnTo>
                    <a:pt x="4625033" y="712283"/>
                  </a:lnTo>
                  <a:lnTo>
                    <a:pt x="4451720" y="815685"/>
                  </a:lnTo>
                  <a:close/>
                </a:path>
                <a:path extrusionOk="0" h="3113405" w="5134610">
                  <a:moveTo>
                    <a:pt x="4221976" y="909071"/>
                  </a:moveTo>
                  <a:lnTo>
                    <a:pt x="3562451" y="1101206"/>
                  </a:lnTo>
                  <a:lnTo>
                    <a:pt x="3461144" y="1104263"/>
                  </a:lnTo>
                  <a:lnTo>
                    <a:pt x="4404607" y="829410"/>
                  </a:lnTo>
                  <a:lnTo>
                    <a:pt x="4360886" y="855375"/>
                  </a:lnTo>
                  <a:lnTo>
                    <a:pt x="4265987" y="883021"/>
                  </a:lnTo>
                  <a:lnTo>
                    <a:pt x="4221976" y="909071"/>
                  </a:lnTo>
                  <a:close/>
                </a:path>
                <a:path extrusionOk="0" h="3113405" w="5134610">
                  <a:moveTo>
                    <a:pt x="4037526" y="976033"/>
                  </a:moveTo>
                  <a:lnTo>
                    <a:pt x="3708440" y="1071904"/>
                  </a:lnTo>
                  <a:lnTo>
                    <a:pt x="3657238" y="1073592"/>
                  </a:lnTo>
                  <a:lnTo>
                    <a:pt x="4080800" y="950199"/>
                  </a:lnTo>
                  <a:lnTo>
                    <a:pt x="4037526" y="976033"/>
                  </a:lnTo>
                  <a:close/>
                </a:path>
                <a:path extrusionOk="0" h="3113405" w="5134610">
                  <a:moveTo>
                    <a:pt x="795329" y="3084623"/>
                  </a:moveTo>
                  <a:lnTo>
                    <a:pt x="697574" y="3113101"/>
                  </a:lnTo>
                  <a:lnTo>
                    <a:pt x="643854" y="3102295"/>
                  </a:lnTo>
                  <a:lnTo>
                    <a:pt x="601612" y="3101373"/>
                  </a:lnTo>
                  <a:lnTo>
                    <a:pt x="562856" y="3086208"/>
                  </a:lnTo>
                  <a:lnTo>
                    <a:pt x="499343" y="3038571"/>
                  </a:lnTo>
                  <a:lnTo>
                    <a:pt x="472807" y="3006618"/>
                  </a:lnTo>
                  <a:lnTo>
                    <a:pt x="446196" y="2961459"/>
                  </a:lnTo>
                  <a:lnTo>
                    <a:pt x="422173" y="2915545"/>
                  </a:lnTo>
                  <a:lnTo>
                    <a:pt x="409283" y="2879617"/>
                  </a:lnTo>
                  <a:lnTo>
                    <a:pt x="395953" y="2830588"/>
                  </a:lnTo>
                  <a:lnTo>
                    <a:pt x="385881" y="2793838"/>
                  </a:lnTo>
                  <a:lnTo>
                    <a:pt x="725023" y="2695038"/>
                  </a:lnTo>
                  <a:lnTo>
                    <a:pt x="772001" y="2707808"/>
                  </a:lnTo>
                  <a:lnTo>
                    <a:pt x="478164" y="2793410"/>
                  </a:lnTo>
                  <a:lnTo>
                    <a:pt x="482208" y="2831916"/>
                  </a:lnTo>
                  <a:lnTo>
                    <a:pt x="497826" y="2880278"/>
                  </a:lnTo>
                  <a:lnTo>
                    <a:pt x="515962" y="2914678"/>
                  </a:lnTo>
                  <a:lnTo>
                    <a:pt x="541769" y="2960072"/>
                  </a:lnTo>
                  <a:lnTo>
                    <a:pt x="571274" y="2991160"/>
                  </a:lnTo>
                  <a:lnTo>
                    <a:pt x="606163" y="3007452"/>
                  </a:lnTo>
                  <a:lnTo>
                    <a:pt x="648470" y="3021583"/>
                  </a:lnTo>
                  <a:lnTo>
                    <a:pt x="696679" y="3033994"/>
                  </a:lnTo>
                  <a:lnTo>
                    <a:pt x="900504" y="2974615"/>
                  </a:lnTo>
                  <a:lnTo>
                    <a:pt x="894383" y="2989626"/>
                  </a:lnTo>
                  <a:lnTo>
                    <a:pt x="870733" y="3036200"/>
                  </a:lnTo>
                  <a:lnTo>
                    <a:pt x="835183" y="3059784"/>
                  </a:lnTo>
                  <a:lnTo>
                    <a:pt x="795329" y="3084623"/>
                  </a:lnTo>
                  <a:close/>
                </a:path>
                <a:path extrusionOk="0" h="3113405" w="5134610">
                  <a:moveTo>
                    <a:pt x="900504" y="2974615"/>
                  </a:moveTo>
                  <a:lnTo>
                    <a:pt x="742168" y="3020742"/>
                  </a:lnTo>
                  <a:lnTo>
                    <a:pt x="784614" y="2995149"/>
                  </a:lnTo>
                  <a:lnTo>
                    <a:pt x="813607" y="2960246"/>
                  </a:lnTo>
                  <a:lnTo>
                    <a:pt x="829798" y="2915846"/>
                  </a:lnTo>
                  <a:lnTo>
                    <a:pt x="833837" y="2861757"/>
                  </a:lnTo>
                  <a:lnTo>
                    <a:pt x="834607" y="2861533"/>
                  </a:lnTo>
                  <a:lnTo>
                    <a:pt x="828357" y="2850126"/>
                  </a:lnTo>
                  <a:lnTo>
                    <a:pt x="822396" y="2838634"/>
                  </a:lnTo>
                  <a:lnTo>
                    <a:pt x="815713" y="2827354"/>
                  </a:lnTo>
                  <a:lnTo>
                    <a:pt x="810847" y="2828771"/>
                  </a:lnTo>
                  <a:lnTo>
                    <a:pt x="766044" y="2815367"/>
                  </a:lnTo>
                  <a:lnTo>
                    <a:pt x="719320" y="2802523"/>
                  </a:lnTo>
                  <a:lnTo>
                    <a:pt x="670876" y="2790180"/>
                  </a:lnTo>
                  <a:lnTo>
                    <a:pt x="624468" y="2790472"/>
                  </a:lnTo>
                  <a:lnTo>
                    <a:pt x="478164" y="2793410"/>
                  </a:lnTo>
                  <a:lnTo>
                    <a:pt x="772001" y="2707808"/>
                  </a:lnTo>
                  <a:lnTo>
                    <a:pt x="816304" y="2721358"/>
                  </a:lnTo>
                  <a:lnTo>
                    <a:pt x="862462" y="2747595"/>
                  </a:lnTo>
                  <a:lnTo>
                    <a:pt x="909142" y="2786907"/>
                  </a:lnTo>
                  <a:lnTo>
                    <a:pt x="922953" y="2849024"/>
                  </a:lnTo>
                  <a:lnTo>
                    <a:pt x="918802" y="2863461"/>
                  </a:lnTo>
                  <a:lnTo>
                    <a:pt x="917662" y="2890249"/>
                  </a:lnTo>
                  <a:lnTo>
                    <a:pt x="915727" y="2917268"/>
                  </a:lnTo>
                  <a:lnTo>
                    <a:pt x="912744" y="2944593"/>
                  </a:lnTo>
                  <a:lnTo>
                    <a:pt x="900504" y="2974615"/>
                  </a:lnTo>
                  <a:close/>
                </a:path>
                <a:path extrusionOk="0" h="3113405" w="5134610">
                  <a:moveTo>
                    <a:pt x="14041" y="3100583"/>
                  </a:moveTo>
                  <a:lnTo>
                    <a:pt x="2877" y="3090608"/>
                  </a:lnTo>
                  <a:lnTo>
                    <a:pt x="23594" y="3084573"/>
                  </a:lnTo>
                  <a:lnTo>
                    <a:pt x="14041" y="3100583"/>
                  </a:lnTo>
                  <a:close/>
                </a:path>
              </a:pathLst>
            </a:custGeom>
            <a:solidFill>
              <a:srgbClr val="F5BE4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</p:txBody>
        </p:sp>
        <p:pic>
          <p:nvPicPr>
            <p:cNvPr id="3786" name="Google Shape;3786;p58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42875" y="176438"/>
              <a:ext cx="1685473" cy="168547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787" name="Google Shape;3787;p589"/>
          <p:cNvSpPr txBox="1"/>
          <p:nvPr>
            <p:ph type="title"/>
          </p:nvPr>
        </p:nvSpPr>
        <p:spPr>
          <a:xfrm>
            <a:off x="2387795" y="1674369"/>
            <a:ext cx="6038100" cy="16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816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5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Invest Wisely</a:t>
            </a:r>
            <a:endParaRPr sz="58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0" lang="zh-CN"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Money Habitudes for Long-Term Growth - Pro Guidance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788" name="Google Shape;3788;p589"/>
          <p:cNvSpPr txBox="1"/>
          <p:nvPr/>
        </p:nvSpPr>
        <p:spPr>
          <a:xfrm>
            <a:off x="508000" y="4413938"/>
            <a:ext cx="19959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800">
                <a:solidFill>
                  <a:srgbClr val="F5BE49"/>
                </a:solidFill>
                <a:latin typeface="Calibri"/>
                <a:ea typeface="Calibri"/>
                <a:cs typeface="Calibri"/>
                <a:sym typeface="Calibri"/>
              </a:rPr>
              <a:t>Money Habitudes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